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
  </p:notesMasterIdLst>
  <p:handoutMasterIdLst>
    <p:handoutMasterId r:id="rId8"/>
  </p:handoutMasterIdLst>
  <p:sldIdLst>
    <p:sldId id="431" r:id="rId3"/>
    <p:sldId id="432" r:id="rId4"/>
    <p:sldId id="433" r:id="rId5"/>
    <p:sldId id="434" r:id="rId6"/>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t2024" initials="s" lastIdx="1" clrIdx="0">
    <p:extLst>
      <p:ext uri="{19B8F6BF-5375-455C-9EA6-DF929625EA0E}">
        <p15:presenceInfo xmlns:p15="http://schemas.microsoft.com/office/powerpoint/2012/main" userId="S-1-5-21-1173654074-4261985388-2688229345-20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9999"/>
    <a:srgbClr val="00FFFF"/>
    <a:srgbClr val="CCECFF"/>
    <a:srgbClr val="99CCFF"/>
    <a:srgbClr val="33CCFF"/>
    <a:srgbClr val="D6EEFF"/>
    <a:srgbClr val="72D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autoAdjust="0"/>
  </p:normalViewPr>
  <p:slideViewPr>
    <p:cSldViewPr snapToGrid="0">
      <p:cViewPr varScale="1">
        <p:scale>
          <a:sx n="63" d="100"/>
          <a:sy n="63" d="100"/>
        </p:scale>
        <p:origin x="1470" y="66"/>
      </p:cViewPr>
      <p:guideLst>
        <p:guide orient="horz" pos="2183"/>
        <p:guide pos="310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7" d="100"/>
          <a:sy n="47"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3037840" cy="466432"/>
          </a:xfrm>
          <a:prstGeom prst="rect">
            <a:avLst/>
          </a:prstGeom>
        </p:spPr>
        <p:txBody>
          <a:bodyPr vert="horz" lIns="90787" tIns="45394" rIns="90787" bIns="45394" rtlCol="0"/>
          <a:lstStyle>
            <a:lvl1pPr algn="l">
              <a:defRPr sz="1100"/>
            </a:lvl1pPr>
          </a:lstStyle>
          <a:p>
            <a:endParaRPr lang="en-IN"/>
          </a:p>
        </p:txBody>
      </p:sp>
      <p:sp>
        <p:nvSpPr>
          <p:cNvPr id="3" name="Date Placeholder 2"/>
          <p:cNvSpPr>
            <a:spLocks noGrp="1"/>
          </p:cNvSpPr>
          <p:nvPr>
            <p:ph type="dt" sz="quarter" idx="1"/>
          </p:nvPr>
        </p:nvSpPr>
        <p:spPr>
          <a:xfrm>
            <a:off x="3970942" y="8"/>
            <a:ext cx="3037840" cy="466432"/>
          </a:xfrm>
          <a:prstGeom prst="rect">
            <a:avLst/>
          </a:prstGeom>
        </p:spPr>
        <p:txBody>
          <a:bodyPr vert="horz" lIns="90787" tIns="45394" rIns="90787" bIns="45394" rtlCol="0"/>
          <a:lstStyle>
            <a:lvl1pPr algn="r">
              <a:defRPr sz="1100"/>
            </a:lvl1pPr>
          </a:lstStyle>
          <a:p>
            <a:fld id="{9E753852-281E-4A65-AA2F-DC5218C4BF70}" type="datetimeFigureOut">
              <a:rPr lang="en-IN" smtClean="0"/>
              <a:t>22-01-2024</a:t>
            </a:fld>
            <a:endParaRPr lang="en-IN"/>
          </a:p>
        </p:txBody>
      </p:sp>
      <p:sp>
        <p:nvSpPr>
          <p:cNvPr id="4" name="Footer Placeholder 3"/>
          <p:cNvSpPr>
            <a:spLocks noGrp="1"/>
          </p:cNvSpPr>
          <p:nvPr>
            <p:ph type="ftr" sz="quarter" idx="2"/>
          </p:nvPr>
        </p:nvSpPr>
        <p:spPr>
          <a:xfrm>
            <a:off x="5" y="8829970"/>
            <a:ext cx="3037840" cy="466432"/>
          </a:xfrm>
          <a:prstGeom prst="rect">
            <a:avLst/>
          </a:prstGeom>
        </p:spPr>
        <p:txBody>
          <a:bodyPr vert="horz" lIns="90787" tIns="45394" rIns="90787" bIns="45394" rtlCol="0" anchor="b"/>
          <a:lstStyle>
            <a:lvl1pPr algn="l">
              <a:defRPr sz="1100"/>
            </a:lvl1pPr>
          </a:lstStyle>
          <a:p>
            <a:endParaRPr lang="en-IN"/>
          </a:p>
        </p:txBody>
      </p:sp>
      <p:sp>
        <p:nvSpPr>
          <p:cNvPr id="5" name="Slide Number Placeholder 4"/>
          <p:cNvSpPr>
            <a:spLocks noGrp="1"/>
          </p:cNvSpPr>
          <p:nvPr>
            <p:ph type="sldNum" sz="quarter" idx="3"/>
          </p:nvPr>
        </p:nvSpPr>
        <p:spPr>
          <a:xfrm>
            <a:off x="3970942" y="8829970"/>
            <a:ext cx="3037840" cy="466432"/>
          </a:xfrm>
          <a:prstGeom prst="rect">
            <a:avLst/>
          </a:prstGeom>
        </p:spPr>
        <p:txBody>
          <a:bodyPr vert="horz" lIns="90787" tIns="45394" rIns="90787" bIns="45394" rtlCol="0" anchor="b"/>
          <a:lstStyle>
            <a:lvl1pPr algn="r">
              <a:defRPr sz="1100"/>
            </a:lvl1pPr>
          </a:lstStyle>
          <a:p>
            <a:fld id="{0B44A102-A252-42F1-BD4F-103557FDD59A}" type="slidenum">
              <a:rPr lang="en-IN" smtClean="0"/>
              <a:t>‹#›</a:t>
            </a:fld>
            <a:endParaRPr lang="en-IN"/>
          </a:p>
        </p:txBody>
      </p:sp>
    </p:spTree>
    <p:extLst>
      <p:ext uri="{BB962C8B-B14F-4D97-AF65-F5344CB8AC3E}">
        <p14:creationId xmlns:p14="http://schemas.microsoft.com/office/powerpoint/2010/main" val="7250936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3037840" cy="466432"/>
          </a:xfrm>
          <a:prstGeom prst="rect">
            <a:avLst/>
          </a:prstGeom>
        </p:spPr>
        <p:txBody>
          <a:bodyPr vert="horz" lIns="90787" tIns="45394" rIns="90787" bIns="45394" rtlCol="0"/>
          <a:lstStyle>
            <a:lvl1pPr algn="l">
              <a:defRPr sz="1100"/>
            </a:lvl1pPr>
          </a:lstStyle>
          <a:p>
            <a:endParaRPr lang="en-IN" dirty="0"/>
          </a:p>
        </p:txBody>
      </p:sp>
      <p:sp>
        <p:nvSpPr>
          <p:cNvPr id="4" name="Slide Image Placeholder 3"/>
          <p:cNvSpPr>
            <a:spLocks noGrp="1" noRot="1" noChangeAspect="1"/>
          </p:cNvSpPr>
          <p:nvPr>
            <p:ph type="sldImg" idx="2"/>
          </p:nvPr>
        </p:nvSpPr>
        <p:spPr>
          <a:xfrm>
            <a:off x="735013" y="552450"/>
            <a:ext cx="5540375" cy="3835400"/>
          </a:xfrm>
          <a:prstGeom prst="rect">
            <a:avLst/>
          </a:prstGeom>
          <a:noFill/>
          <a:ln w="12700">
            <a:solidFill>
              <a:prstClr val="black"/>
            </a:solidFill>
          </a:ln>
        </p:spPr>
        <p:txBody>
          <a:bodyPr vert="horz" lIns="90787" tIns="45394" rIns="90787" bIns="45394" rtlCol="0" anchor="ctr"/>
          <a:lstStyle/>
          <a:p>
            <a:endParaRPr lang="en-IN"/>
          </a:p>
        </p:txBody>
      </p:sp>
      <p:sp>
        <p:nvSpPr>
          <p:cNvPr id="5" name="Notes Placeholder 4"/>
          <p:cNvSpPr>
            <a:spLocks noGrp="1"/>
          </p:cNvSpPr>
          <p:nvPr>
            <p:ph type="body" sz="quarter" idx="3"/>
          </p:nvPr>
        </p:nvSpPr>
        <p:spPr>
          <a:xfrm>
            <a:off x="701041" y="4473896"/>
            <a:ext cx="5608320" cy="3660457"/>
          </a:xfrm>
          <a:prstGeom prst="rect">
            <a:avLst/>
          </a:prstGeom>
        </p:spPr>
        <p:txBody>
          <a:bodyPr vert="horz" lIns="90787" tIns="45394" rIns="90787" bIns="453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5" y="8829970"/>
            <a:ext cx="3037840" cy="466432"/>
          </a:xfrm>
          <a:prstGeom prst="rect">
            <a:avLst/>
          </a:prstGeom>
        </p:spPr>
        <p:txBody>
          <a:bodyPr vert="horz" lIns="90787" tIns="45394" rIns="90787" bIns="45394" rtlCol="0" anchor="b"/>
          <a:lstStyle>
            <a:lvl1pPr algn="l">
              <a:defRPr sz="1100"/>
            </a:lvl1pPr>
          </a:lstStyle>
          <a:p>
            <a:endParaRPr lang="en-IN"/>
          </a:p>
        </p:txBody>
      </p:sp>
      <p:sp>
        <p:nvSpPr>
          <p:cNvPr id="7" name="Slide Number Placeholder 6"/>
          <p:cNvSpPr>
            <a:spLocks noGrp="1"/>
          </p:cNvSpPr>
          <p:nvPr>
            <p:ph type="sldNum" sz="quarter" idx="5"/>
          </p:nvPr>
        </p:nvSpPr>
        <p:spPr>
          <a:xfrm>
            <a:off x="3970942" y="8829970"/>
            <a:ext cx="3037840" cy="466432"/>
          </a:xfrm>
          <a:prstGeom prst="rect">
            <a:avLst/>
          </a:prstGeom>
        </p:spPr>
        <p:txBody>
          <a:bodyPr vert="horz" lIns="90787" tIns="45394" rIns="90787" bIns="45394" rtlCol="0" anchor="b"/>
          <a:lstStyle>
            <a:lvl1pPr algn="r">
              <a:defRPr sz="1100"/>
            </a:lvl1pPr>
          </a:lstStyle>
          <a:p>
            <a:fld id="{D9F108A1-86E9-4134-A8E6-CED292717C73}" type="slidenum">
              <a:rPr lang="en-IN" smtClean="0"/>
              <a:t>‹#›</a:t>
            </a:fld>
            <a:endParaRPr lang="en-IN"/>
          </a:p>
        </p:txBody>
      </p:sp>
    </p:spTree>
    <p:extLst>
      <p:ext uri="{BB962C8B-B14F-4D97-AF65-F5344CB8AC3E}">
        <p14:creationId xmlns:p14="http://schemas.microsoft.com/office/powerpoint/2010/main" val="5405086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sz="1800" dirty="0"/>
              <a:t>Plenary session on day-1 will be on topic “sustainable technologies for next decade” Eminent speakers from Maruti, </a:t>
            </a:r>
            <a:r>
              <a:rPr lang="en-IN" sz="1800" dirty="0" err="1"/>
              <a:t>Ather</a:t>
            </a:r>
            <a:r>
              <a:rPr lang="en-IN" sz="1800" dirty="0"/>
              <a:t>, AVL Germany will be deliver their talk.</a:t>
            </a:r>
          </a:p>
          <a:p>
            <a:pPr algn="just"/>
            <a:r>
              <a:rPr lang="en-US" sz="1900" dirty="0"/>
              <a:t>D</a:t>
            </a:r>
            <a:r>
              <a:rPr lang="en-IN" sz="1900" dirty="0" err="1"/>
              <a:t>eliberation</a:t>
            </a:r>
            <a:r>
              <a:rPr lang="en-IN" sz="1900" dirty="0"/>
              <a:t> will initiate transformation towards NetZero emission.</a:t>
            </a:r>
          </a:p>
        </p:txBody>
      </p:sp>
    </p:spTree>
    <p:extLst>
      <p:ext uri="{BB962C8B-B14F-4D97-AF65-F5344CB8AC3E}">
        <p14:creationId xmlns:p14="http://schemas.microsoft.com/office/powerpoint/2010/main" val="405951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sz="1800" dirty="0"/>
              <a:t>Topic for Day-2  is “Safe mobility”. Domain experts from </a:t>
            </a:r>
            <a:r>
              <a:rPr lang="en-IN" sz="1800" dirty="0" err="1"/>
              <a:t>Applus+IDIADA</a:t>
            </a:r>
            <a:r>
              <a:rPr lang="en-IN" sz="1800" dirty="0"/>
              <a:t>, Mercedes-Benz, Ashok Leyland will deliver their presentation.</a:t>
            </a:r>
          </a:p>
          <a:p>
            <a:pPr algn="just"/>
            <a:r>
              <a:rPr lang="en-IN" sz="1800" dirty="0"/>
              <a:t>Presentation will be on ADAS, Crash avoidance and Passive safety features to initiate transformation towards zero fatalities.</a:t>
            </a:r>
          </a:p>
        </p:txBody>
      </p:sp>
    </p:spTree>
    <p:extLst>
      <p:ext uri="{BB962C8B-B14F-4D97-AF65-F5344CB8AC3E}">
        <p14:creationId xmlns:p14="http://schemas.microsoft.com/office/powerpoint/2010/main" val="354040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sz="1800" dirty="0"/>
              <a:t>Last and third day the deliberations will on “Solutions for future mobility”. Speakers from FEV, </a:t>
            </a:r>
            <a:r>
              <a:rPr lang="en-IN" sz="1800" dirty="0" err="1"/>
              <a:t>Stellantis</a:t>
            </a:r>
            <a:r>
              <a:rPr lang="en-IN" sz="1800" dirty="0"/>
              <a:t>, Tata Motors will deliver their talk.</a:t>
            </a:r>
          </a:p>
          <a:p>
            <a:pPr algn="just"/>
            <a:r>
              <a:rPr lang="en-US" sz="1800" dirty="0"/>
              <a:t>P</a:t>
            </a:r>
            <a:r>
              <a:rPr lang="en-IN" sz="1800" dirty="0" err="1"/>
              <a:t>resentation</a:t>
            </a:r>
            <a:r>
              <a:rPr lang="en-IN" sz="1800" dirty="0"/>
              <a:t> will cover futuristic topics like software delivered vehicles, cyber security and advance material requirements for light Weighting</a:t>
            </a:r>
            <a:r>
              <a:rPr lang="en-IN" sz="1800" dirty="0">
                <a:highlight>
                  <a:srgbClr val="FFFF00"/>
                </a:highlight>
              </a:rPr>
              <a:t>.</a:t>
            </a:r>
            <a:endParaRPr lang="en-IN" sz="1800" dirty="0"/>
          </a:p>
        </p:txBody>
      </p:sp>
    </p:spTree>
    <p:extLst>
      <p:ext uri="{BB962C8B-B14F-4D97-AF65-F5344CB8AC3E}">
        <p14:creationId xmlns:p14="http://schemas.microsoft.com/office/powerpoint/2010/main" val="269186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t>Representatives from Kinetic Green Energy, Ashok Leyland, Indian Oil Corporation, Skoda Auto Volkswagen and Maruti Suzuki along with Director-ARAI will participate in Panel Discussion. Moderator for this will be representative from PwC India. Panel will deliberation future challenges in mobility sector and counter measures through transformative ideas and strategies.</a:t>
            </a:r>
            <a:endParaRPr lang="en-IN" sz="1800" dirty="0"/>
          </a:p>
        </p:txBody>
      </p:sp>
    </p:spTree>
    <p:extLst>
      <p:ext uri="{BB962C8B-B14F-4D97-AF65-F5344CB8AC3E}">
        <p14:creationId xmlns:p14="http://schemas.microsoft.com/office/powerpoint/2010/main" val="159555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F885-09AD-4364-AE36-1CB48EF94E5C}"/>
              </a:ext>
            </a:extLst>
          </p:cNvPr>
          <p:cNvSpPr>
            <a:spLocks noGrp="1"/>
          </p:cNvSpPr>
          <p:nvPr>
            <p:ph type="ctrTitle"/>
          </p:nvPr>
        </p:nvSpPr>
        <p:spPr>
          <a:xfrm>
            <a:off x="1238250" y="1122363"/>
            <a:ext cx="7429500" cy="2387600"/>
          </a:xfrm>
        </p:spPr>
        <p:txBody>
          <a:bodyPr anchor="b"/>
          <a:lstStyle>
            <a:lvl1pPr algn="ctr">
              <a:defRPr sz="4875"/>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27AF5C06-E055-4752-B5CC-369E40665B87}"/>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F426A41-69DD-46A3-8FAE-0A17D255D1A4}"/>
              </a:ext>
            </a:extLst>
          </p:cNvPr>
          <p:cNvSpPr>
            <a:spLocks noGrp="1"/>
          </p:cNvSpPr>
          <p:nvPr>
            <p:ph type="dt" sz="half" idx="10"/>
          </p:nvPr>
        </p:nvSpPr>
        <p:spPr/>
        <p:txBody>
          <a:bodyPr/>
          <a:lstStyle/>
          <a:p>
            <a:fld id="{F87592A2-50B3-452E-985A-FD6F23164290}" type="datetime1">
              <a:rPr lang="en-IN" smtClean="0"/>
              <a:t>22-01-2024</a:t>
            </a:fld>
            <a:endParaRPr lang="en-IN"/>
          </a:p>
        </p:txBody>
      </p:sp>
      <p:sp>
        <p:nvSpPr>
          <p:cNvPr id="5" name="Footer Placeholder 4">
            <a:extLst>
              <a:ext uri="{FF2B5EF4-FFF2-40B4-BE49-F238E27FC236}">
                <a16:creationId xmlns:a16="http://schemas.microsoft.com/office/drawing/2014/main" id="{CDDB4DC5-5F78-4F5B-935B-1CE4B57598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2E303B-4C31-495D-8BD0-C027EF6EF986}"/>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6658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CFEA-CB02-4622-9221-235F21B867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B43552F-3CB4-473B-85CF-F66271133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D7C242-757E-4831-8648-CDC48E8A954B}"/>
              </a:ext>
            </a:extLst>
          </p:cNvPr>
          <p:cNvSpPr>
            <a:spLocks noGrp="1"/>
          </p:cNvSpPr>
          <p:nvPr>
            <p:ph type="dt" sz="half" idx="10"/>
          </p:nvPr>
        </p:nvSpPr>
        <p:spPr/>
        <p:txBody>
          <a:bodyPr/>
          <a:lstStyle/>
          <a:p>
            <a:fld id="{C768597A-2D74-4FAC-BB76-0F30B3F4AD23}" type="datetime1">
              <a:rPr lang="en-IN" smtClean="0"/>
              <a:t>22-01-2024</a:t>
            </a:fld>
            <a:endParaRPr lang="en-IN"/>
          </a:p>
        </p:txBody>
      </p:sp>
      <p:sp>
        <p:nvSpPr>
          <p:cNvPr id="5" name="Footer Placeholder 4">
            <a:extLst>
              <a:ext uri="{FF2B5EF4-FFF2-40B4-BE49-F238E27FC236}">
                <a16:creationId xmlns:a16="http://schemas.microsoft.com/office/drawing/2014/main" id="{A3636A9C-500E-4373-ACFE-FB1DE82F1F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6C1545-73F0-4363-9119-0F04D0B9A9A5}"/>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75244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1890A-1088-4ABC-9659-6548EA9C28D6}"/>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234F245-6204-47E4-8096-FF6EBDDB5EBE}"/>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F84F60-9A90-408C-9594-53AA6DB9F954}"/>
              </a:ext>
            </a:extLst>
          </p:cNvPr>
          <p:cNvSpPr>
            <a:spLocks noGrp="1"/>
          </p:cNvSpPr>
          <p:nvPr>
            <p:ph type="dt" sz="half" idx="10"/>
          </p:nvPr>
        </p:nvSpPr>
        <p:spPr/>
        <p:txBody>
          <a:bodyPr/>
          <a:lstStyle/>
          <a:p>
            <a:fld id="{4CF6FF99-ACDB-4799-8875-5AE64469C087}" type="datetime1">
              <a:rPr lang="en-IN" smtClean="0"/>
              <a:t>22-01-2024</a:t>
            </a:fld>
            <a:endParaRPr lang="en-IN"/>
          </a:p>
        </p:txBody>
      </p:sp>
      <p:sp>
        <p:nvSpPr>
          <p:cNvPr id="5" name="Footer Placeholder 4">
            <a:extLst>
              <a:ext uri="{FF2B5EF4-FFF2-40B4-BE49-F238E27FC236}">
                <a16:creationId xmlns:a16="http://schemas.microsoft.com/office/drawing/2014/main" id="{5D5DAF3D-3645-4378-98D3-F5A21C66ED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509991-7E16-4336-8709-7AFF071174A8}"/>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427923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748CB4-5CAC-4E0F-BD29-D21FA0C056E4}"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742950" y="5181601"/>
            <a:ext cx="8420100" cy="933451"/>
          </a:xfrm>
        </p:spPr>
        <p:txBody>
          <a:bodyPr anchor="b">
            <a:normAutofit/>
          </a:bodyPr>
          <a:lstStyle>
            <a:lvl1pPr algn="ctr">
              <a:defRPr sz="26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485900" y="6096000"/>
            <a:ext cx="6934200" cy="685800"/>
          </a:xfrm>
        </p:spPr>
        <p:txBody>
          <a:bodyPr>
            <a:normAutofit/>
          </a:bodyPr>
          <a:lstStyle>
            <a:lvl1pPr marL="0" indent="0" algn="ctr">
              <a:buNone/>
              <a:defRPr sz="1950">
                <a:solidFill>
                  <a:schemeClr val="accent2">
                    <a:lumMod val="60000"/>
                    <a:lumOff val="40000"/>
                  </a:schemeClr>
                </a:solidFill>
              </a:defRPr>
            </a:lvl1pPr>
            <a:lvl2pPr marL="495288" indent="0" algn="ctr">
              <a:buNone/>
              <a:defRPr>
                <a:solidFill>
                  <a:schemeClr val="tx1">
                    <a:tint val="75000"/>
                  </a:schemeClr>
                </a:solidFill>
              </a:defRPr>
            </a:lvl2pPr>
            <a:lvl3pPr marL="990576" indent="0" algn="ctr">
              <a:buNone/>
              <a:defRPr>
                <a:solidFill>
                  <a:schemeClr val="tx1">
                    <a:tint val="75000"/>
                  </a:schemeClr>
                </a:solidFill>
              </a:defRPr>
            </a:lvl3pPr>
            <a:lvl4pPr marL="1485863" indent="0" algn="ctr">
              <a:buNone/>
              <a:defRPr>
                <a:solidFill>
                  <a:schemeClr val="tx1">
                    <a:tint val="75000"/>
                  </a:schemeClr>
                </a:solidFill>
              </a:defRPr>
            </a:lvl4pPr>
            <a:lvl5pPr marL="1981150" indent="0" algn="ctr">
              <a:buNone/>
              <a:defRPr>
                <a:solidFill>
                  <a:schemeClr val="tx1">
                    <a:tint val="75000"/>
                  </a:schemeClr>
                </a:solidFill>
              </a:defRPr>
            </a:lvl5pPr>
            <a:lvl6pPr marL="2476438" indent="0" algn="ctr">
              <a:buNone/>
              <a:defRPr>
                <a:solidFill>
                  <a:schemeClr val="tx1">
                    <a:tint val="75000"/>
                  </a:schemeClr>
                </a:solidFill>
              </a:defRPr>
            </a:lvl6pPr>
            <a:lvl7pPr marL="2971726" indent="0" algn="ctr">
              <a:buNone/>
              <a:defRPr>
                <a:solidFill>
                  <a:schemeClr val="tx1">
                    <a:tint val="75000"/>
                  </a:schemeClr>
                </a:solidFill>
              </a:defRPr>
            </a:lvl7pPr>
            <a:lvl8pPr marL="3467013" indent="0" algn="ctr">
              <a:buNone/>
              <a:defRPr>
                <a:solidFill>
                  <a:schemeClr val="tx1">
                    <a:tint val="75000"/>
                  </a:schemeClr>
                </a:solidFill>
              </a:defRPr>
            </a:lvl8pPr>
            <a:lvl9pPr marL="396230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491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07B635-076F-44D5-8BE7-99E1DEA2D31E}"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247651" y="279402"/>
            <a:ext cx="6521452" cy="525463"/>
          </a:xfrm>
        </p:spPr>
        <p:txBody>
          <a:bodyPr/>
          <a:lstStyle>
            <a:lvl1pPr algn="l">
              <a:defRPr>
                <a:solidFill>
                  <a:schemeClr val="accent2">
                    <a:lumMod val="75000"/>
                  </a:schemeClr>
                </a:solidFill>
              </a:defRPr>
            </a:lvl1pPr>
          </a:lstStyle>
          <a:p>
            <a:r>
              <a:rPr lang="en-US" dirty="0"/>
              <a:t>Click to edit Master title style</a:t>
            </a:r>
          </a:p>
        </p:txBody>
      </p:sp>
      <p:sp>
        <p:nvSpPr>
          <p:cNvPr id="13" name="Content Placeholder 12"/>
          <p:cNvSpPr>
            <a:spLocks noGrp="1"/>
          </p:cNvSpPr>
          <p:nvPr>
            <p:ph sz="quarter" idx="13"/>
          </p:nvPr>
        </p:nvSpPr>
        <p:spPr>
          <a:xfrm>
            <a:off x="3384548" y="1397000"/>
            <a:ext cx="5613402"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68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219450" y="1295400"/>
            <a:ext cx="6521450" cy="4978400"/>
          </a:xfrm>
        </p:spPr>
        <p:txBody>
          <a:bodyPr>
            <a:normAutofit/>
          </a:bodyPr>
          <a:lstStyle>
            <a:lvl1pPr marL="185733" indent="-185733">
              <a:buFont typeface="Arial" pitchFamily="34" charset="0"/>
              <a:buChar char="•"/>
              <a:defRPr sz="2600">
                <a:solidFill>
                  <a:schemeClr val="accent2">
                    <a:lumMod val="60000"/>
                    <a:lumOff val="40000"/>
                  </a:schemeClr>
                </a:solidFill>
              </a:defRPr>
            </a:lvl1pPr>
            <a:lvl2pPr marL="681020" indent="-185733">
              <a:buFont typeface="Arial" pitchFamily="34" charset="0"/>
              <a:buChar char="•"/>
              <a:defRPr sz="2167">
                <a:solidFill>
                  <a:schemeClr val="accent2">
                    <a:lumMod val="60000"/>
                    <a:lumOff val="40000"/>
                  </a:schemeClr>
                </a:solidFill>
              </a:defRPr>
            </a:lvl2pPr>
            <a:lvl3pPr marL="1176308" indent="-185733">
              <a:buFont typeface="Arial" pitchFamily="34" charset="0"/>
              <a:buChar char="•"/>
              <a:defRPr sz="1950">
                <a:solidFill>
                  <a:schemeClr val="accent2">
                    <a:lumMod val="60000"/>
                    <a:lumOff val="40000"/>
                  </a:schemeClr>
                </a:solidFill>
              </a:defRPr>
            </a:lvl3pPr>
            <a:lvl4pPr marL="1671596" indent="-185733">
              <a:buFont typeface="Arial" pitchFamily="34" charset="0"/>
              <a:buChar char="•"/>
              <a:defRPr sz="1733">
                <a:solidFill>
                  <a:schemeClr val="accent2">
                    <a:lumMod val="60000"/>
                    <a:lumOff val="40000"/>
                  </a:schemeClr>
                </a:solidFill>
              </a:defRPr>
            </a:lvl4pPr>
            <a:lvl5pPr marL="2166883" indent="-185733">
              <a:buFont typeface="Arial" pitchFamily="34" charset="0"/>
              <a:buChar char="•"/>
              <a:defRPr sz="1733">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C1257B-6AFA-46D6-A778-0274DFAC9B67}"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4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4474212B-74CD-46AD-BBE0-DA6FB3A21BF9}" type="datetime1">
              <a:rPr lang="en-IN" smtClean="0">
                <a:solidFill>
                  <a:prstClr val="black">
                    <a:tint val="75000"/>
                  </a:prstClr>
                </a:solidFill>
              </a:rPr>
              <a:t>22-01-2024</a:t>
            </a:fld>
            <a:endParaRPr lang="en-US">
              <a:solidFill>
                <a:prstClr val="black">
                  <a:tint val="75000"/>
                </a:prstClr>
              </a:solidFill>
            </a:endParaRPr>
          </a:p>
        </p:txBody>
      </p:sp>
      <p:sp>
        <p:nvSpPr>
          <p:cNvPr id="14"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219450" y="1295400"/>
            <a:ext cx="64389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649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4E14127F-7CB5-4B84-AC59-9B3636D3517D}" type="datetime1">
              <a:rPr lang="en-IN" smtClean="0">
                <a:solidFill>
                  <a:prstClr val="black">
                    <a:tint val="75000"/>
                  </a:prstClr>
                </a:solidFill>
              </a:rPr>
              <a:t>22-01-2024</a:t>
            </a:fld>
            <a:endParaRPr lang="en-US">
              <a:solidFill>
                <a:prstClr val="black">
                  <a:tint val="75000"/>
                </a:prstClr>
              </a:solidFill>
            </a:endParaRPr>
          </a:p>
        </p:txBody>
      </p:sp>
      <p:sp>
        <p:nvSpPr>
          <p:cNvPr id="14"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054350" y="1295400"/>
            <a:ext cx="668655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136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084389"/>
            <a:ext cx="7677150" cy="1362075"/>
          </a:xfrm>
        </p:spPr>
        <p:txBody>
          <a:bodyPr anchor="t"/>
          <a:lstStyle>
            <a:lvl1pPr algn="l">
              <a:defRPr sz="4333"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2641600" y="584201"/>
            <a:ext cx="7677150" cy="1500187"/>
          </a:xfrm>
        </p:spPr>
        <p:txBody>
          <a:bodyPr anchor="b"/>
          <a:lstStyle>
            <a:lvl1pPr marL="0" indent="0">
              <a:buNone/>
              <a:defRPr sz="2167">
                <a:solidFill>
                  <a:schemeClr val="bg1">
                    <a:lumMod val="10000"/>
                  </a:schemeClr>
                </a:solidFill>
              </a:defRPr>
            </a:lvl1pPr>
            <a:lvl2pPr marL="495288" indent="0">
              <a:buNone/>
              <a:defRPr sz="1950">
                <a:solidFill>
                  <a:schemeClr val="tx1">
                    <a:tint val="75000"/>
                  </a:schemeClr>
                </a:solidFill>
              </a:defRPr>
            </a:lvl2pPr>
            <a:lvl3pPr marL="990576" indent="0">
              <a:buNone/>
              <a:defRPr sz="1733">
                <a:solidFill>
                  <a:schemeClr val="tx1">
                    <a:tint val="75000"/>
                  </a:schemeClr>
                </a:solidFill>
              </a:defRPr>
            </a:lvl3pPr>
            <a:lvl4pPr marL="1485863" indent="0">
              <a:buNone/>
              <a:defRPr sz="1517">
                <a:solidFill>
                  <a:schemeClr val="tx1">
                    <a:tint val="75000"/>
                  </a:schemeClr>
                </a:solidFill>
              </a:defRPr>
            </a:lvl4pPr>
            <a:lvl5pPr marL="1981150" indent="0">
              <a:buNone/>
              <a:defRPr sz="1517">
                <a:solidFill>
                  <a:schemeClr val="tx1">
                    <a:tint val="75000"/>
                  </a:schemeClr>
                </a:solidFill>
              </a:defRPr>
            </a:lvl5pPr>
            <a:lvl6pPr marL="2476438" indent="0">
              <a:buNone/>
              <a:defRPr sz="1517">
                <a:solidFill>
                  <a:schemeClr val="tx1">
                    <a:tint val="75000"/>
                  </a:schemeClr>
                </a:solidFill>
              </a:defRPr>
            </a:lvl6pPr>
            <a:lvl7pPr marL="2971726" indent="0">
              <a:buNone/>
              <a:defRPr sz="1517">
                <a:solidFill>
                  <a:schemeClr val="tx1">
                    <a:tint val="75000"/>
                  </a:schemeClr>
                </a:solidFill>
              </a:defRPr>
            </a:lvl7pPr>
            <a:lvl8pPr marL="3467013" indent="0">
              <a:buNone/>
              <a:defRPr sz="1517">
                <a:solidFill>
                  <a:schemeClr val="tx1">
                    <a:tint val="75000"/>
                  </a:schemeClr>
                </a:solidFill>
              </a:defRPr>
            </a:lvl8pPr>
            <a:lvl9pPr marL="3962301"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5F9D9-42CC-425F-8D56-F938680A7D54}"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7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498600"/>
            <a:ext cx="2089874" cy="3048000"/>
          </a:xfrm>
        </p:spPr>
        <p:txBody>
          <a:bodyPr/>
          <a:lstStyle>
            <a:lvl1pPr>
              <a:defRPr sz="2167"/>
            </a:lvl1pPr>
            <a:lvl2pPr>
              <a:defRPr sz="2167"/>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100" y="1498600"/>
            <a:ext cx="2089874" cy="3048000"/>
          </a:xfrm>
        </p:spPr>
        <p:txBody>
          <a:bodyPr/>
          <a:lstStyle>
            <a:lvl1pPr>
              <a:defRPr sz="2167"/>
            </a:lvl1pPr>
            <a:lvl2pPr>
              <a:defRPr sz="2167"/>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75904E3-025B-4734-B4C7-FCD156817842}" type="datetime1">
              <a:rPr lang="en-IN" smtClean="0">
                <a:solidFill>
                  <a:prstClr val="black">
                    <a:tint val="75000"/>
                  </a:prstClr>
                </a:solidFill>
              </a:rPr>
              <a:t>22-01-2024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811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350" y="304801"/>
            <a:ext cx="4043362" cy="639763"/>
          </a:xfrm>
        </p:spPr>
        <p:txBody>
          <a:bodyPr anchor="b">
            <a:noAutofit/>
          </a:bodyPr>
          <a:lstStyle>
            <a:lvl1pPr marL="0" indent="0">
              <a:buNone/>
              <a:defRPr sz="2167" b="1"/>
            </a:lvl1pPr>
            <a:lvl2pPr marL="495288" indent="0">
              <a:buNone/>
              <a:defRPr sz="2167" b="1"/>
            </a:lvl2pPr>
            <a:lvl3pPr marL="990576" indent="0">
              <a:buNone/>
              <a:defRPr sz="1950" b="1"/>
            </a:lvl3pPr>
            <a:lvl4pPr marL="1485863" indent="0">
              <a:buNone/>
              <a:defRPr sz="1733" b="1"/>
            </a:lvl4pPr>
            <a:lvl5pPr marL="1981150" indent="0">
              <a:buNone/>
              <a:defRPr sz="1733" b="1"/>
            </a:lvl5pPr>
            <a:lvl6pPr marL="2476438" indent="0">
              <a:buNone/>
              <a:defRPr sz="1733" b="1"/>
            </a:lvl6pPr>
            <a:lvl7pPr marL="2971726" indent="0">
              <a:buNone/>
              <a:defRPr sz="1733" b="1"/>
            </a:lvl7pPr>
            <a:lvl8pPr marL="3467013" indent="0">
              <a:buNone/>
              <a:defRPr sz="1733" b="1"/>
            </a:lvl8pPr>
            <a:lvl9pPr marL="3962301"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3054350" y="1066803"/>
            <a:ext cx="4043362" cy="5105399"/>
          </a:xfrm>
        </p:spPr>
        <p:txBody>
          <a:bodyPr/>
          <a:lstStyle>
            <a:lvl1pPr>
              <a:defRPr sz="2167"/>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29500" y="304801"/>
            <a:ext cx="4044950" cy="639763"/>
          </a:xfrm>
        </p:spPr>
        <p:txBody>
          <a:bodyPr anchor="b">
            <a:noAutofit/>
          </a:bodyPr>
          <a:lstStyle>
            <a:lvl1pPr marL="0" indent="0">
              <a:buNone/>
              <a:defRPr sz="2167" b="1"/>
            </a:lvl1pPr>
            <a:lvl2pPr marL="495288" indent="0">
              <a:buNone/>
              <a:defRPr sz="2167" b="1"/>
            </a:lvl2pPr>
            <a:lvl3pPr marL="990576" indent="0">
              <a:buNone/>
              <a:defRPr sz="1950" b="1"/>
            </a:lvl3pPr>
            <a:lvl4pPr marL="1485863" indent="0">
              <a:buNone/>
              <a:defRPr sz="1733" b="1"/>
            </a:lvl4pPr>
            <a:lvl5pPr marL="1981150" indent="0">
              <a:buNone/>
              <a:defRPr sz="1733" b="1"/>
            </a:lvl5pPr>
            <a:lvl6pPr marL="2476438" indent="0">
              <a:buNone/>
              <a:defRPr sz="1733" b="1"/>
            </a:lvl6pPr>
            <a:lvl7pPr marL="2971726" indent="0">
              <a:buNone/>
              <a:defRPr sz="1733" b="1"/>
            </a:lvl7pPr>
            <a:lvl8pPr marL="3467013" indent="0">
              <a:buNone/>
              <a:defRPr sz="1733" b="1"/>
            </a:lvl8pPr>
            <a:lvl9pPr marL="3962301"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7429500" y="1066803"/>
            <a:ext cx="4044950" cy="5105399"/>
          </a:xfrm>
        </p:spPr>
        <p:txBody>
          <a:bodyPr/>
          <a:lstStyle>
            <a:lvl1pPr>
              <a:defRPr sz="2167"/>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46EEA-04D3-407E-99E6-9223B5E44FDB}" type="datetime1">
              <a:rPr lang="en-IN" smtClean="0">
                <a:solidFill>
                  <a:prstClr val="black">
                    <a:tint val="75000"/>
                  </a:prstClr>
                </a:solidFill>
              </a:rPr>
              <a:t>22-01-2024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75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94B9-4D09-4F7D-BBEE-CBB5E06882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677979E-F44A-4A99-81E0-55F45E421C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933FE13-BFBD-45AD-9057-9F12364205D4}"/>
              </a:ext>
            </a:extLst>
          </p:cNvPr>
          <p:cNvSpPr>
            <a:spLocks noGrp="1"/>
          </p:cNvSpPr>
          <p:nvPr>
            <p:ph type="dt" sz="half" idx="10"/>
          </p:nvPr>
        </p:nvSpPr>
        <p:spPr/>
        <p:txBody>
          <a:bodyPr/>
          <a:lstStyle/>
          <a:p>
            <a:fld id="{13B4A105-7DBF-4521-AFA0-2C7C1EEB338D}" type="datetime1">
              <a:rPr lang="en-IN" smtClean="0"/>
              <a:t>22-01-2024</a:t>
            </a:fld>
            <a:endParaRPr lang="en-IN"/>
          </a:p>
        </p:txBody>
      </p:sp>
      <p:sp>
        <p:nvSpPr>
          <p:cNvPr id="5" name="Footer Placeholder 4">
            <a:extLst>
              <a:ext uri="{FF2B5EF4-FFF2-40B4-BE49-F238E27FC236}">
                <a16:creationId xmlns:a16="http://schemas.microsoft.com/office/drawing/2014/main" id="{C6A6CF61-60D6-4103-B7D4-26295AF16B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D25370-3258-4DAC-AAD2-B590802292C6}"/>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2465198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34EAEE-A0C9-4122-AFF1-38CB64796B82}" type="datetime1">
              <a:rPr lang="en-IN" smtClean="0">
                <a:solidFill>
                  <a:prstClr val="black">
                    <a:tint val="75000"/>
                  </a:prstClr>
                </a:solidFill>
              </a:rPr>
              <a:t>22-01-2024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6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2F8DF-577B-4225-85C5-C570316931FB}" type="datetime1">
              <a:rPr lang="en-IN" smtClean="0">
                <a:solidFill>
                  <a:prstClr val="black">
                    <a:tint val="75000"/>
                  </a:prstClr>
                </a:solidFill>
              </a:rPr>
              <a:t>22-01-2024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49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101" y="23471"/>
            <a:ext cx="6203789" cy="674688"/>
          </a:xfrm>
        </p:spPr>
        <p:txBody>
          <a:bodyPr anchor="b"/>
          <a:lstStyle>
            <a:lvl1pPr algn="l">
              <a:defRPr sz="2167"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2641600" y="1397001"/>
            <a:ext cx="4292600" cy="3426940"/>
          </a:xfrm>
        </p:spPr>
        <p:txBody>
          <a:bodyPr>
            <a:normAutofit/>
          </a:bodyPr>
          <a:lstStyle>
            <a:lvl1pPr>
              <a:defRPr sz="2167"/>
            </a:lvl1pPr>
            <a:lvl2pPr>
              <a:defRPr sz="2167"/>
            </a:lvl2pPr>
            <a:lvl3pPr>
              <a:defRPr sz="216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5100" y="990600"/>
            <a:ext cx="1981200" cy="3769488"/>
          </a:xfrm>
        </p:spPr>
        <p:txBody>
          <a:bodyPr/>
          <a:lstStyle>
            <a:lvl1pPr marL="0" indent="0">
              <a:buNone/>
              <a:defRPr sz="1517">
                <a:solidFill>
                  <a:schemeClr val="bg1">
                    <a:lumMod val="90000"/>
                  </a:schemeClr>
                </a:solidFill>
              </a:defRPr>
            </a:lvl1pPr>
            <a:lvl2pPr marL="495288" indent="0">
              <a:buNone/>
              <a:defRPr sz="1300"/>
            </a:lvl2pPr>
            <a:lvl3pPr marL="990576" indent="0">
              <a:buNone/>
              <a:defRPr sz="1083"/>
            </a:lvl3pPr>
            <a:lvl4pPr marL="1485863" indent="0">
              <a:buNone/>
              <a:defRPr sz="975"/>
            </a:lvl4pPr>
            <a:lvl5pPr marL="1981150" indent="0">
              <a:buNone/>
              <a:defRPr sz="975"/>
            </a:lvl5pPr>
            <a:lvl6pPr marL="2476438" indent="0">
              <a:buNone/>
              <a:defRPr sz="975"/>
            </a:lvl6pPr>
            <a:lvl7pPr marL="2971726" indent="0">
              <a:buNone/>
              <a:defRPr sz="975"/>
            </a:lvl7pPr>
            <a:lvl8pPr marL="3467013" indent="0">
              <a:buNone/>
              <a:defRPr sz="975"/>
            </a:lvl8pPr>
            <a:lvl9pPr marL="3962301" indent="0">
              <a:buNone/>
              <a:defRPr sz="9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DF960C29-ACEA-4FB9-92B4-0F2DC01D1505}" type="datetime1">
              <a:rPr lang="en-IN" smtClean="0">
                <a:solidFill>
                  <a:prstClr val="black">
                    <a:tint val="75000"/>
                  </a:prstClr>
                </a:solidFill>
              </a:rPr>
              <a:t>22-01-2024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012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4550" y="4792664"/>
            <a:ext cx="5943600" cy="566739"/>
          </a:xfrm>
        </p:spPr>
        <p:txBody>
          <a:bodyPr anchor="b"/>
          <a:lstStyle>
            <a:lvl1pPr algn="l">
              <a:defRPr sz="2167"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3219450" y="177800"/>
            <a:ext cx="6438900" cy="4470400"/>
          </a:xfrm>
        </p:spPr>
        <p:txBody>
          <a:bodyPr/>
          <a:lstStyle>
            <a:lvl1pPr marL="0" indent="0">
              <a:buNone/>
              <a:defRPr sz="3467"/>
            </a:lvl1pPr>
            <a:lvl2pPr marL="495288" indent="0">
              <a:buNone/>
              <a:defRPr sz="3033"/>
            </a:lvl2pPr>
            <a:lvl3pPr marL="990576" indent="0">
              <a:buNone/>
              <a:defRPr sz="2600"/>
            </a:lvl3pPr>
            <a:lvl4pPr marL="1485863" indent="0">
              <a:buNone/>
              <a:defRPr sz="2167"/>
            </a:lvl4pPr>
            <a:lvl5pPr marL="1981150" indent="0">
              <a:buNone/>
              <a:defRPr sz="2167"/>
            </a:lvl5pPr>
            <a:lvl6pPr marL="2476438" indent="0">
              <a:buNone/>
              <a:defRPr sz="2167"/>
            </a:lvl6pPr>
            <a:lvl7pPr marL="2971726" indent="0">
              <a:buNone/>
              <a:defRPr sz="2167"/>
            </a:lvl7pPr>
            <a:lvl8pPr marL="3467013" indent="0">
              <a:buNone/>
              <a:defRPr sz="2167"/>
            </a:lvl8pPr>
            <a:lvl9pPr marL="3962301" indent="0">
              <a:buNone/>
              <a:defRPr sz="2167"/>
            </a:lvl9pPr>
          </a:lstStyle>
          <a:p>
            <a:endParaRPr lang="en-US"/>
          </a:p>
        </p:txBody>
      </p:sp>
      <p:sp>
        <p:nvSpPr>
          <p:cNvPr id="4" name="Text Placeholder 3"/>
          <p:cNvSpPr>
            <a:spLocks noGrp="1"/>
          </p:cNvSpPr>
          <p:nvPr>
            <p:ph type="body" sz="half" idx="2"/>
          </p:nvPr>
        </p:nvSpPr>
        <p:spPr>
          <a:xfrm>
            <a:off x="3384550" y="5359402"/>
            <a:ext cx="5943600" cy="804863"/>
          </a:xfrm>
        </p:spPr>
        <p:txBody>
          <a:bodyPr/>
          <a:lstStyle>
            <a:lvl1pPr marL="0" indent="0">
              <a:buNone/>
              <a:defRPr sz="1517">
                <a:solidFill>
                  <a:schemeClr val="bg1">
                    <a:lumMod val="90000"/>
                  </a:schemeClr>
                </a:solidFill>
              </a:defRPr>
            </a:lvl1pPr>
            <a:lvl2pPr marL="495288" indent="0">
              <a:buNone/>
              <a:defRPr sz="1300"/>
            </a:lvl2pPr>
            <a:lvl3pPr marL="990576" indent="0">
              <a:buNone/>
              <a:defRPr sz="1083"/>
            </a:lvl3pPr>
            <a:lvl4pPr marL="1485863" indent="0">
              <a:buNone/>
              <a:defRPr sz="975"/>
            </a:lvl4pPr>
            <a:lvl5pPr marL="1981150" indent="0">
              <a:buNone/>
              <a:defRPr sz="975"/>
            </a:lvl5pPr>
            <a:lvl6pPr marL="2476438" indent="0">
              <a:buNone/>
              <a:defRPr sz="975"/>
            </a:lvl6pPr>
            <a:lvl7pPr marL="2971726" indent="0">
              <a:buNone/>
              <a:defRPr sz="975"/>
            </a:lvl7pPr>
            <a:lvl8pPr marL="3467013" indent="0">
              <a:buNone/>
              <a:defRPr sz="975"/>
            </a:lvl8pPr>
            <a:lvl9pPr marL="3962301"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F2384D8B-64F4-4A95-92F1-39BC11561B87}" type="datetime1">
              <a:rPr lang="en-IN" smtClean="0">
                <a:solidFill>
                  <a:prstClr val="black">
                    <a:tint val="75000"/>
                  </a:prstClr>
                </a:solidFill>
              </a:rPr>
              <a:t>22-01-2024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83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5820B-9585-4112-9B21-320C401B1BF5}"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071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7550" y="304801"/>
            <a:ext cx="107315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95300" y="274640"/>
            <a:ext cx="77597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D215D2-D6DE-4B43-9848-60CAB45E2434}"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12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559050" y="14224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7" name="Text Placeholder 8"/>
          <p:cNvSpPr>
            <a:spLocks noGrp="1"/>
          </p:cNvSpPr>
          <p:nvPr>
            <p:ph type="body" sz="quarter" idx="16"/>
          </p:nvPr>
        </p:nvSpPr>
        <p:spPr>
          <a:xfrm>
            <a:off x="2559050" y="22606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8" name="Text Placeholder 8"/>
          <p:cNvSpPr>
            <a:spLocks noGrp="1"/>
          </p:cNvSpPr>
          <p:nvPr>
            <p:ph type="body" sz="quarter" idx="17"/>
          </p:nvPr>
        </p:nvSpPr>
        <p:spPr>
          <a:xfrm>
            <a:off x="2559050" y="30988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12" name="Text Placeholder 8"/>
          <p:cNvSpPr>
            <a:spLocks noGrp="1"/>
          </p:cNvSpPr>
          <p:nvPr>
            <p:ph type="body" sz="quarter" idx="18"/>
          </p:nvPr>
        </p:nvSpPr>
        <p:spPr>
          <a:xfrm>
            <a:off x="2559050" y="39370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2" name="Title 1"/>
          <p:cNvSpPr>
            <a:spLocks noGrp="1"/>
          </p:cNvSpPr>
          <p:nvPr>
            <p:ph type="title"/>
          </p:nvPr>
        </p:nvSpPr>
        <p:spPr>
          <a:xfrm>
            <a:off x="165101" y="177802"/>
            <a:ext cx="7099302"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2542072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6811472" y="990599"/>
            <a:ext cx="2721957" cy="2941300"/>
          </a:xfrm>
        </p:spPr>
        <p:txBody>
          <a:bodyPr anchor="t" anchorCtr="0">
            <a:normAutofit/>
          </a:bodyPr>
          <a:lstStyle>
            <a:lvl1pPr marL="61911" indent="0" algn="ctr">
              <a:buFontTx/>
              <a:buNone/>
              <a:defRPr sz="1950" baseline="0">
                <a:solidFill>
                  <a:schemeClr val="accent2">
                    <a:lumMod val="60000"/>
                    <a:lumOff val="40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3543865" y="965876"/>
            <a:ext cx="2735720" cy="2971125"/>
          </a:xfrm>
        </p:spPr>
        <p:txBody>
          <a:bodyPr anchor="t" anchorCtr="0">
            <a:normAutofit/>
          </a:bodyPr>
          <a:lstStyle>
            <a:lvl1pPr marL="61911" indent="0" algn="ctr">
              <a:buFontTx/>
              <a:buNone/>
              <a:defRPr sz="1950" baseline="0">
                <a:solidFill>
                  <a:schemeClr val="accent2">
                    <a:lumMod val="60000"/>
                    <a:lumOff val="40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290022" y="990599"/>
            <a:ext cx="2721957" cy="2941300"/>
          </a:xfrm>
        </p:spPr>
        <p:txBody>
          <a:bodyPr anchor="t" anchorCtr="0">
            <a:normAutofit/>
          </a:bodyPr>
          <a:lstStyle>
            <a:lvl1pPr marL="61911" indent="0" algn="ctr">
              <a:buFontTx/>
              <a:buNone/>
              <a:defRPr sz="1950" baseline="0">
                <a:solidFill>
                  <a:schemeClr val="accent2">
                    <a:lumMod val="60000"/>
                    <a:lumOff val="40000"/>
                  </a:schemeClr>
                </a:solidFill>
              </a:defRPr>
            </a:lvl1pPr>
          </a:lstStyle>
          <a:p>
            <a:pPr lvl="0"/>
            <a:r>
              <a:rPr lang="en-US" dirty="0"/>
              <a:t>Click to edit Master text styles</a:t>
            </a:r>
          </a:p>
        </p:txBody>
      </p:sp>
      <p:sp>
        <p:nvSpPr>
          <p:cNvPr id="2" name="Title 1"/>
          <p:cNvSpPr>
            <a:spLocks noGrp="1"/>
          </p:cNvSpPr>
          <p:nvPr>
            <p:ph type="title"/>
          </p:nvPr>
        </p:nvSpPr>
        <p:spPr>
          <a:xfrm>
            <a:off x="165101" y="177802"/>
            <a:ext cx="7099302"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009506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90600" y="304800"/>
            <a:ext cx="3549650" cy="31242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6" name="Content Placeholder 3"/>
          <p:cNvSpPr>
            <a:spLocks noGrp="1"/>
          </p:cNvSpPr>
          <p:nvPr>
            <p:ph sz="half" idx="2"/>
          </p:nvPr>
        </p:nvSpPr>
        <p:spPr>
          <a:xfrm>
            <a:off x="4705350" y="304801"/>
            <a:ext cx="4870450" cy="3125315"/>
          </a:xfrm>
        </p:spPr>
        <p:txBody>
          <a:bodyPr anchor="ctr">
            <a:normAutofit/>
          </a:bodyPr>
          <a:lstStyle>
            <a:lvl1pPr>
              <a:defRPr sz="2167"/>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9" name="Content Placeholder 2"/>
          <p:cNvSpPr>
            <a:spLocks noGrp="1"/>
          </p:cNvSpPr>
          <p:nvPr>
            <p:ph sz="half" idx="14"/>
          </p:nvPr>
        </p:nvSpPr>
        <p:spPr>
          <a:xfrm>
            <a:off x="990600" y="3429000"/>
            <a:ext cx="3549650" cy="30480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0" name="Content Placeholder 3"/>
          <p:cNvSpPr>
            <a:spLocks noGrp="1"/>
          </p:cNvSpPr>
          <p:nvPr>
            <p:ph sz="half" idx="15"/>
          </p:nvPr>
        </p:nvSpPr>
        <p:spPr>
          <a:xfrm>
            <a:off x="4540250" y="3429000"/>
            <a:ext cx="5035550" cy="3048000"/>
          </a:xfrm>
        </p:spPr>
        <p:txBody>
          <a:bodyPr anchor="ctr">
            <a:normAutofit/>
          </a:bodyPr>
          <a:lstStyle>
            <a:lvl1pPr>
              <a:defRPr sz="2167"/>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651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84550" y="7559675"/>
            <a:ext cx="3136900" cy="365125"/>
          </a:xfrm>
        </p:spPr>
        <p:txBody>
          <a:bodyPr/>
          <a:lstStyle>
            <a:lvl1pPr>
              <a:defRPr>
                <a:solidFill>
                  <a:schemeClr val="accent2">
                    <a:lumMod val="60000"/>
                    <a:lumOff val="40000"/>
                  </a:schemeClr>
                </a:solidFill>
              </a:defRPr>
            </a:lvl1pPr>
          </a:lstStyle>
          <a:p>
            <a:endParaRPr lang="en-US" dirty="0">
              <a:solidFill>
                <a:srgbClr val="F3D880">
                  <a:lumMod val="60000"/>
                  <a:lumOff val="40000"/>
                </a:srgbClr>
              </a:solidFill>
            </a:endParaRPr>
          </a:p>
        </p:txBody>
      </p:sp>
      <p:sp>
        <p:nvSpPr>
          <p:cNvPr id="4" name="Slide Number Placeholder 3"/>
          <p:cNvSpPr>
            <a:spLocks noGrp="1"/>
          </p:cNvSpPr>
          <p:nvPr>
            <p:ph type="sldNum" sz="quarter" idx="11"/>
          </p:nvPr>
        </p:nvSpPr>
        <p:spPr>
          <a:xfrm>
            <a:off x="7099300" y="7559675"/>
            <a:ext cx="23114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3D880">
                    <a:lumMod val="60000"/>
                    <a:lumOff val="40000"/>
                  </a:srgbClr>
                </a:solidFill>
              </a:rPr>
              <a:pPr/>
              <a:t>‹#›</a:t>
            </a:fld>
            <a:endParaRPr lang="en-US" dirty="0">
              <a:solidFill>
                <a:srgbClr val="F3D880">
                  <a:lumMod val="60000"/>
                  <a:lumOff val="40000"/>
                </a:srgbClr>
              </a:solidFill>
            </a:endParaRPr>
          </a:p>
        </p:txBody>
      </p:sp>
      <p:sp>
        <p:nvSpPr>
          <p:cNvPr id="15" name="Content Placeholder 2"/>
          <p:cNvSpPr>
            <a:spLocks noGrp="1"/>
          </p:cNvSpPr>
          <p:nvPr>
            <p:ph sz="half" idx="15"/>
          </p:nvPr>
        </p:nvSpPr>
        <p:spPr>
          <a:xfrm>
            <a:off x="742951" y="-2235199"/>
            <a:ext cx="2724147"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6" name="Content Placeholder 3"/>
          <p:cNvSpPr>
            <a:spLocks noGrp="1"/>
          </p:cNvSpPr>
          <p:nvPr>
            <p:ph sz="half" idx="16"/>
          </p:nvPr>
        </p:nvSpPr>
        <p:spPr>
          <a:xfrm>
            <a:off x="3673471" y="-2235199"/>
            <a:ext cx="2724150"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7" name="Content Placeholder 3"/>
          <p:cNvSpPr>
            <a:spLocks noGrp="1"/>
          </p:cNvSpPr>
          <p:nvPr>
            <p:ph sz="half" idx="17"/>
          </p:nvPr>
        </p:nvSpPr>
        <p:spPr>
          <a:xfrm>
            <a:off x="6603996" y="-2235199"/>
            <a:ext cx="2724150"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2" name="Title 1"/>
          <p:cNvSpPr>
            <a:spLocks noGrp="1"/>
          </p:cNvSpPr>
          <p:nvPr>
            <p:ph type="title"/>
          </p:nvPr>
        </p:nvSpPr>
        <p:spPr>
          <a:xfrm>
            <a:off x="82551" y="177802"/>
            <a:ext cx="7099302" cy="525463"/>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194575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20E9-9C33-4B87-AB82-6D1878881F62}"/>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1C779C-A1A3-4DBA-9FBC-42ED6FECAE4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67450A-75FE-4AFB-A0B8-89B117C47DF5}"/>
              </a:ext>
            </a:extLst>
          </p:cNvPr>
          <p:cNvSpPr>
            <a:spLocks noGrp="1"/>
          </p:cNvSpPr>
          <p:nvPr>
            <p:ph type="dt" sz="half" idx="10"/>
          </p:nvPr>
        </p:nvSpPr>
        <p:spPr/>
        <p:txBody>
          <a:bodyPr/>
          <a:lstStyle/>
          <a:p>
            <a:fld id="{B7D0A26E-08C3-483A-A3BC-CF97BBD806D7}" type="datetime1">
              <a:rPr lang="en-IN" smtClean="0"/>
              <a:t>22-01-2024</a:t>
            </a:fld>
            <a:endParaRPr lang="en-IN"/>
          </a:p>
        </p:txBody>
      </p:sp>
      <p:sp>
        <p:nvSpPr>
          <p:cNvPr id="5" name="Footer Placeholder 4">
            <a:extLst>
              <a:ext uri="{FF2B5EF4-FFF2-40B4-BE49-F238E27FC236}">
                <a16:creationId xmlns:a16="http://schemas.microsoft.com/office/drawing/2014/main" id="{F5FFB495-1783-486B-A1DE-75835E6E0F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101D16-6CF0-4AF6-85C2-09B14DB33C1A}"/>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157744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94ADF3-8D94-43A7-B61E-F6E5AEE8F3DE}"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219451" y="177802"/>
            <a:ext cx="6521452"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219450" y="990600"/>
            <a:ext cx="652145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31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7DDFD258-19E4-4319-9C83-70164F8BD991}" type="datetime1">
              <a:rPr lang="en-IN" smtClean="0">
                <a:solidFill>
                  <a:prstClr val="black">
                    <a:tint val="75000"/>
                  </a:prstClr>
                </a:solidFill>
              </a:rPr>
              <a:t>22-01-2024</a:t>
            </a:fld>
            <a:endParaRPr lang="en-US">
              <a:solidFill>
                <a:prstClr val="black">
                  <a:tint val="75000"/>
                </a:prstClr>
              </a:solidFill>
            </a:endParaRPr>
          </a:p>
        </p:txBody>
      </p:sp>
      <p:sp>
        <p:nvSpPr>
          <p:cNvPr id="14"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219450" y="1295400"/>
            <a:ext cx="64389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1915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72C73DD6-44FB-47FD-91D5-12F58145BFB4}" type="datetime1">
              <a:rPr lang="en-IN" smtClean="0">
                <a:solidFill>
                  <a:prstClr val="black">
                    <a:tint val="75000"/>
                  </a:prstClr>
                </a:solidFill>
              </a:rPr>
              <a:t>22-01-2024</a:t>
            </a:fld>
            <a:endParaRPr lang="en-US">
              <a:solidFill>
                <a:prstClr val="black">
                  <a:tint val="75000"/>
                </a:prstClr>
              </a:solidFill>
            </a:endParaRPr>
          </a:p>
        </p:txBody>
      </p:sp>
      <p:sp>
        <p:nvSpPr>
          <p:cNvPr id="14"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549648" y="1295400"/>
            <a:ext cx="668655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467098" y="381002"/>
            <a:ext cx="7099302"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839602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350" y="304801"/>
            <a:ext cx="4043362" cy="639763"/>
          </a:xfrm>
        </p:spPr>
        <p:txBody>
          <a:bodyPr anchor="b">
            <a:noAutofit/>
          </a:bodyPr>
          <a:lstStyle>
            <a:lvl1pPr marL="0" indent="0">
              <a:buNone/>
              <a:defRPr sz="2167" b="1"/>
            </a:lvl1pPr>
            <a:lvl2pPr marL="495288" indent="0">
              <a:buNone/>
              <a:defRPr sz="2167" b="1"/>
            </a:lvl2pPr>
            <a:lvl3pPr marL="990576" indent="0">
              <a:buNone/>
              <a:defRPr sz="1950" b="1"/>
            </a:lvl3pPr>
            <a:lvl4pPr marL="1485863" indent="0">
              <a:buNone/>
              <a:defRPr sz="1733" b="1"/>
            </a:lvl4pPr>
            <a:lvl5pPr marL="1981150" indent="0">
              <a:buNone/>
              <a:defRPr sz="1733" b="1"/>
            </a:lvl5pPr>
            <a:lvl6pPr marL="2476438" indent="0">
              <a:buNone/>
              <a:defRPr sz="1733" b="1"/>
            </a:lvl6pPr>
            <a:lvl7pPr marL="2971726" indent="0">
              <a:buNone/>
              <a:defRPr sz="1733" b="1"/>
            </a:lvl7pPr>
            <a:lvl8pPr marL="3467013" indent="0">
              <a:buNone/>
              <a:defRPr sz="1733" b="1"/>
            </a:lvl8pPr>
            <a:lvl9pPr marL="3962301"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3054350" y="1066803"/>
            <a:ext cx="4043362" cy="5105399"/>
          </a:xfrm>
        </p:spPr>
        <p:txBody>
          <a:bodyPr/>
          <a:lstStyle>
            <a:lvl1pPr>
              <a:defRPr sz="2167"/>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29500" y="304801"/>
            <a:ext cx="4044950" cy="639763"/>
          </a:xfrm>
        </p:spPr>
        <p:txBody>
          <a:bodyPr anchor="b">
            <a:noAutofit/>
          </a:bodyPr>
          <a:lstStyle>
            <a:lvl1pPr marL="0" indent="0">
              <a:buNone/>
              <a:defRPr sz="2167" b="1"/>
            </a:lvl1pPr>
            <a:lvl2pPr marL="495288" indent="0">
              <a:buNone/>
              <a:defRPr sz="2167" b="1"/>
            </a:lvl2pPr>
            <a:lvl3pPr marL="990576" indent="0">
              <a:buNone/>
              <a:defRPr sz="1950" b="1"/>
            </a:lvl3pPr>
            <a:lvl4pPr marL="1485863" indent="0">
              <a:buNone/>
              <a:defRPr sz="1733" b="1"/>
            </a:lvl4pPr>
            <a:lvl5pPr marL="1981150" indent="0">
              <a:buNone/>
              <a:defRPr sz="1733" b="1"/>
            </a:lvl5pPr>
            <a:lvl6pPr marL="2476438" indent="0">
              <a:buNone/>
              <a:defRPr sz="1733" b="1"/>
            </a:lvl6pPr>
            <a:lvl7pPr marL="2971726" indent="0">
              <a:buNone/>
              <a:defRPr sz="1733" b="1"/>
            </a:lvl7pPr>
            <a:lvl8pPr marL="3467013" indent="0">
              <a:buNone/>
              <a:defRPr sz="1733" b="1"/>
            </a:lvl8pPr>
            <a:lvl9pPr marL="3962301"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7429500" y="1066803"/>
            <a:ext cx="4044950" cy="5105399"/>
          </a:xfrm>
        </p:spPr>
        <p:txBody>
          <a:bodyPr/>
          <a:lstStyle>
            <a:lvl1pPr>
              <a:defRPr sz="2167"/>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D021DF9-9A62-460E-B4B3-1487775F0B58}" type="datetime1">
              <a:rPr lang="en-IN" smtClean="0">
                <a:solidFill>
                  <a:prstClr val="black">
                    <a:tint val="75000"/>
                  </a:prstClr>
                </a:solidFill>
              </a:rPr>
              <a:t>22-01-2024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7261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559050" y="14224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7" name="Text Placeholder 8"/>
          <p:cNvSpPr>
            <a:spLocks noGrp="1"/>
          </p:cNvSpPr>
          <p:nvPr>
            <p:ph type="body" sz="quarter" idx="16"/>
          </p:nvPr>
        </p:nvSpPr>
        <p:spPr>
          <a:xfrm>
            <a:off x="2559050" y="22606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8" name="Text Placeholder 8"/>
          <p:cNvSpPr>
            <a:spLocks noGrp="1"/>
          </p:cNvSpPr>
          <p:nvPr>
            <p:ph type="body" sz="quarter" idx="17"/>
          </p:nvPr>
        </p:nvSpPr>
        <p:spPr>
          <a:xfrm>
            <a:off x="2559050" y="30988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12" name="Text Placeholder 8"/>
          <p:cNvSpPr>
            <a:spLocks noGrp="1"/>
          </p:cNvSpPr>
          <p:nvPr>
            <p:ph type="body" sz="quarter" idx="18"/>
          </p:nvPr>
        </p:nvSpPr>
        <p:spPr>
          <a:xfrm>
            <a:off x="2559050" y="3937000"/>
            <a:ext cx="5035550" cy="838200"/>
          </a:xfrm>
        </p:spPr>
        <p:txBody>
          <a:bodyPr anchor="ctr">
            <a:normAutofit/>
          </a:bodyPr>
          <a:lstStyle>
            <a:lvl1pPr marL="61911" indent="0">
              <a:buFontTx/>
              <a:buNone/>
              <a:defRPr sz="195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8771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90600" y="304800"/>
            <a:ext cx="3549650" cy="31242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6" name="Content Placeholder 3"/>
          <p:cNvSpPr>
            <a:spLocks noGrp="1"/>
          </p:cNvSpPr>
          <p:nvPr>
            <p:ph sz="half" idx="2"/>
          </p:nvPr>
        </p:nvSpPr>
        <p:spPr>
          <a:xfrm>
            <a:off x="4705350" y="304801"/>
            <a:ext cx="4870450" cy="3125315"/>
          </a:xfrm>
        </p:spPr>
        <p:txBody>
          <a:bodyPr anchor="ctr">
            <a:normAutofit/>
          </a:bodyPr>
          <a:lstStyle>
            <a:lvl1pPr>
              <a:defRPr sz="2167"/>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9" name="Content Placeholder 2"/>
          <p:cNvSpPr>
            <a:spLocks noGrp="1"/>
          </p:cNvSpPr>
          <p:nvPr>
            <p:ph sz="half" idx="14"/>
          </p:nvPr>
        </p:nvSpPr>
        <p:spPr>
          <a:xfrm>
            <a:off x="990600" y="3429000"/>
            <a:ext cx="3549650" cy="3048000"/>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0" name="Content Placeholder 3"/>
          <p:cNvSpPr>
            <a:spLocks noGrp="1"/>
          </p:cNvSpPr>
          <p:nvPr>
            <p:ph sz="half" idx="15"/>
          </p:nvPr>
        </p:nvSpPr>
        <p:spPr>
          <a:xfrm>
            <a:off x="4540250" y="3429000"/>
            <a:ext cx="5035550" cy="3048000"/>
          </a:xfrm>
        </p:spPr>
        <p:txBody>
          <a:bodyPr anchor="ctr">
            <a:normAutofit/>
          </a:bodyPr>
          <a:lstStyle>
            <a:lvl1pPr>
              <a:defRPr sz="2167"/>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6643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84550" y="7559675"/>
            <a:ext cx="31369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7099300" y="7559675"/>
            <a:ext cx="23114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12751" y="3225803"/>
            <a:ext cx="2724147" cy="3352799"/>
          </a:xfrm>
        </p:spPr>
        <p:txBody>
          <a:bodyPr lIns="274320" tIns="0" rIns="182880">
            <a:normAutofit/>
          </a:bodyPr>
          <a:lstStyle>
            <a:lvl1pPr>
              <a:lnSpc>
                <a:spcPts val="2167"/>
              </a:lnSpc>
              <a:defRPr sz="1950">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0" name="Content Placeholder 3"/>
          <p:cNvSpPr>
            <a:spLocks noGrp="1"/>
          </p:cNvSpPr>
          <p:nvPr>
            <p:ph sz="half" idx="2"/>
          </p:nvPr>
        </p:nvSpPr>
        <p:spPr>
          <a:xfrm>
            <a:off x="3343272" y="3225803"/>
            <a:ext cx="2724147" cy="3352799"/>
          </a:xfrm>
        </p:spPr>
        <p:txBody>
          <a:bodyPr lIns="274320" tIns="0" rIns="182880">
            <a:normAutofit/>
          </a:bodyPr>
          <a:lstStyle>
            <a:lvl1pPr>
              <a:lnSpc>
                <a:spcPts val="2167"/>
              </a:lnSpc>
              <a:defRPr sz="1950">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1" name="Content Placeholder 3"/>
          <p:cNvSpPr>
            <a:spLocks noGrp="1"/>
          </p:cNvSpPr>
          <p:nvPr>
            <p:ph sz="half" idx="14"/>
          </p:nvPr>
        </p:nvSpPr>
        <p:spPr>
          <a:xfrm>
            <a:off x="6273796" y="3225803"/>
            <a:ext cx="2724147" cy="3352799"/>
          </a:xfrm>
        </p:spPr>
        <p:txBody>
          <a:bodyPr lIns="274320" tIns="0" rIns="182880">
            <a:normAutofit/>
          </a:bodyPr>
          <a:lstStyle>
            <a:lvl1pPr>
              <a:lnSpc>
                <a:spcPts val="2167"/>
              </a:lnSpc>
              <a:defRPr sz="1950">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5" name="Content Placeholder 2"/>
          <p:cNvSpPr>
            <a:spLocks noGrp="1"/>
          </p:cNvSpPr>
          <p:nvPr>
            <p:ph sz="half" idx="15"/>
          </p:nvPr>
        </p:nvSpPr>
        <p:spPr>
          <a:xfrm>
            <a:off x="412751" y="711201"/>
            <a:ext cx="2724147"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6" name="Content Placeholder 3"/>
          <p:cNvSpPr>
            <a:spLocks noGrp="1"/>
          </p:cNvSpPr>
          <p:nvPr>
            <p:ph sz="half" idx="16"/>
          </p:nvPr>
        </p:nvSpPr>
        <p:spPr>
          <a:xfrm>
            <a:off x="3343271" y="711201"/>
            <a:ext cx="2724150"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17" name="Content Placeholder 3"/>
          <p:cNvSpPr>
            <a:spLocks noGrp="1"/>
          </p:cNvSpPr>
          <p:nvPr>
            <p:ph sz="half" idx="17"/>
          </p:nvPr>
        </p:nvSpPr>
        <p:spPr>
          <a:xfrm>
            <a:off x="6273796" y="711201"/>
            <a:ext cx="2724150" cy="2514600"/>
          </a:xfrm>
        </p:spPr>
        <p:txBody>
          <a:bodyPr/>
          <a:lstStyle>
            <a:lvl1pPr>
              <a:defRPr sz="3033">
                <a:solidFill>
                  <a:schemeClr val="accent2">
                    <a:lumMod val="60000"/>
                    <a:lumOff val="40000"/>
                  </a:schemeClr>
                </a:solidFill>
              </a:defRPr>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dirty="0"/>
              <a:t>Click to edit Master text styles</a:t>
            </a:r>
          </a:p>
        </p:txBody>
      </p:sp>
      <p:sp>
        <p:nvSpPr>
          <p:cNvPr id="2" name="Title 1"/>
          <p:cNvSpPr>
            <a:spLocks noGrp="1"/>
          </p:cNvSpPr>
          <p:nvPr>
            <p:ph type="title"/>
          </p:nvPr>
        </p:nvSpPr>
        <p:spPr>
          <a:xfrm>
            <a:off x="165101" y="177802"/>
            <a:ext cx="7099302"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241827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CBC6-552A-4A1D-A361-F6095D2C37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2770B0-7AC6-4153-9A9D-2914F3B6F035}"/>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C78F15-0BF1-4DB0-B489-B1074871928F}"/>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12CC5D1-90C3-43B7-BE3D-5BA892DE77CD}"/>
              </a:ext>
            </a:extLst>
          </p:cNvPr>
          <p:cNvSpPr>
            <a:spLocks noGrp="1"/>
          </p:cNvSpPr>
          <p:nvPr>
            <p:ph type="dt" sz="half" idx="10"/>
          </p:nvPr>
        </p:nvSpPr>
        <p:spPr/>
        <p:txBody>
          <a:bodyPr/>
          <a:lstStyle/>
          <a:p>
            <a:fld id="{85DD3AF7-CA2B-4259-A26A-12C330DEE5D9}" type="datetime1">
              <a:rPr lang="en-IN" smtClean="0"/>
              <a:t>22-01-2024</a:t>
            </a:fld>
            <a:endParaRPr lang="en-IN"/>
          </a:p>
        </p:txBody>
      </p:sp>
      <p:sp>
        <p:nvSpPr>
          <p:cNvPr id="6" name="Footer Placeholder 5">
            <a:extLst>
              <a:ext uri="{FF2B5EF4-FFF2-40B4-BE49-F238E27FC236}">
                <a16:creationId xmlns:a16="http://schemas.microsoft.com/office/drawing/2014/main" id="{80CC087B-ACFE-42BF-B8F0-6A89654DF6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1FD64E-BB4B-47D5-B3C1-6E9F9650749F}"/>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19522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4A68-89CA-42EC-8411-3D46028D4A2A}"/>
              </a:ext>
            </a:extLst>
          </p:cNvPr>
          <p:cNvSpPr>
            <a:spLocks noGrp="1"/>
          </p:cNvSpPr>
          <p:nvPr>
            <p:ph type="title"/>
          </p:nvPr>
        </p:nvSpPr>
        <p:spPr>
          <a:xfrm>
            <a:off x="682328" y="365126"/>
            <a:ext cx="8543925"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1EA6D4-0F14-4551-A652-7C75E0633193}"/>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9E3E0301-9E9C-474C-8810-9F03F32A428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EA5A10-7499-4CF4-B8AC-7E3C83E58E6E}"/>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75D628E0-D9E5-4616-896A-59F260979B26}"/>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85E5A1E-ADFE-4DB4-BE20-34FFA1C5AF16}"/>
              </a:ext>
            </a:extLst>
          </p:cNvPr>
          <p:cNvSpPr>
            <a:spLocks noGrp="1"/>
          </p:cNvSpPr>
          <p:nvPr>
            <p:ph type="dt" sz="half" idx="10"/>
          </p:nvPr>
        </p:nvSpPr>
        <p:spPr/>
        <p:txBody>
          <a:bodyPr/>
          <a:lstStyle/>
          <a:p>
            <a:fld id="{9013723E-E892-4A15-ACA4-AF2C2DC70BEE}" type="datetime1">
              <a:rPr lang="en-IN" smtClean="0"/>
              <a:t>22-01-2024</a:t>
            </a:fld>
            <a:endParaRPr lang="en-IN"/>
          </a:p>
        </p:txBody>
      </p:sp>
      <p:sp>
        <p:nvSpPr>
          <p:cNvPr id="8" name="Footer Placeholder 7">
            <a:extLst>
              <a:ext uri="{FF2B5EF4-FFF2-40B4-BE49-F238E27FC236}">
                <a16:creationId xmlns:a16="http://schemas.microsoft.com/office/drawing/2014/main" id="{5A88AC49-E7CD-411E-84AF-EBD1A25CAF0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8EF6991-5935-4DCE-9E7A-4FFF80CAF6BB}"/>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140122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A9B0-6F88-4497-9B2C-5CF92E17DCD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279810-7FC1-4242-A69A-2C18A91F36F4}"/>
              </a:ext>
            </a:extLst>
          </p:cNvPr>
          <p:cNvSpPr>
            <a:spLocks noGrp="1"/>
          </p:cNvSpPr>
          <p:nvPr>
            <p:ph type="dt" sz="half" idx="10"/>
          </p:nvPr>
        </p:nvSpPr>
        <p:spPr/>
        <p:txBody>
          <a:bodyPr/>
          <a:lstStyle/>
          <a:p>
            <a:fld id="{DB44B23C-55FB-444F-9560-C1CBE77752D4}" type="datetime1">
              <a:rPr lang="en-IN" smtClean="0"/>
              <a:t>22-01-2024</a:t>
            </a:fld>
            <a:endParaRPr lang="en-IN"/>
          </a:p>
        </p:txBody>
      </p:sp>
      <p:sp>
        <p:nvSpPr>
          <p:cNvPr id="4" name="Footer Placeholder 3">
            <a:extLst>
              <a:ext uri="{FF2B5EF4-FFF2-40B4-BE49-F238E27FC236}">
                <a16:creationId xmlns:a16="http://schemas.microsoft.com/office/drawing/2014/main" id="{3320333E-513B-41D7-ADC0-098815E7848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F5BDEA4-F1A7-494C-93EB-E2BB4086616C}"/>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5730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B4FE7-8D32-497C-AD27-EEDF4CC36493}"/>
              </a:ext>
            </a:extLst>
          </p:cNvPr>
          <p:cNvSpPr>
            <a:spLocks noGrp="1"/>
          </p:cNvSpPr>
          <p:nvPr>
            <p:ph type="dt" sz="half" idx="10"/>
          </p:nvPr>
        </p:nvSpPr>
        <p:spPr/>
        <p:txBody>
          <a:bodyPr/>
          <a:lstStyle/>
          <a:p>
            <a:fld id="{567C5BDD-782A-4E64-B0A1-C0D23E960970}" type="datetime1">
              <a:rPr lang="en-IN" smtClean="0"/>
              <a:t>22-01-2024</a:t>
            </a:fld>
            <a:endParaRPr lang="en-IN"/>
          </a:p>
        </p:txBody>
      </p:sp>
      <p:sp>
        <p:nvSpPr>
          <p:cNvPr id="3" name="Footer Placeholder 2">
            <a:extLst>
              <a:ext uri="{FF2B5EF4-FFF2-40B4-BE49-F238E27FC236}">
                <a16:creationId xmlns:a16="http://schemas.microsoft.com/office/drawing/2014/main" id="{DFF0AA8E-EF0F-4FA2-A32C-B4BDCC02713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AFA8D6-1A2C-4FE0-809D-97FEC908AF32}"/>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171827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5386-8C39-4EEA-9EC4-10C633A4DB55}"/>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A2B155A-0027-4C1E-A08A-C21E408EDBD7}"/>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9DCBE32-2505-4CD0-8DAE-4C9B2F1650C4}"/>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6F72C369-575D-404C-8DA4-B4BF065A3025}"/>
              </a:ext>
            </a:extLst>
          </p:cNvPr>
          <p:cNvSpPr>
            <a:spLocks noGrp="1"/>
          </p:cNvSpPr>
          <p:nvPr>
            <p:ph type="dt" sz="half" idx="10"/>
          </p:nvPr>
        </p:nvSpPr>
        <p:spPr/>
        <p:txBody>
          <a:bodyPr/>
          <a:lstStyle/>
          <a:p>
            <a:fld id="{161FA194-C058-44BC-9FD9-9A5BEDC2FD2F}" type="datetime1">
              <a:rPr lang="en-IN" smtClean="0"/>
              <a:t>22-01-2024</a:t>
            </a:fld>
            <a:endParaRPr lang="en-IN"/>
          </a:p>
        </p:txBody>
      </p:sp>
      <p:sp>
        <p:nvSpPr>
          <p:cNvPr id="6" name="Footer Placeholder 5">
            <a:extLst>
              <a:ext uri="{FF2B5EF4-FFF2-40B4-BE49-F238E27FC236}">
                <a16:creationId xmlns:a16="http://schemas.microsoft.com/office/drawing/2014/main" id="{252C22F6-17A1-457C-9025-D22655976F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A13CF51-E530-4291-AF11-DF91082028D3}"/>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290859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4B-747D-4807-806A-982C5187BAF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08F7D5D-4003-4D7E-B747-21A44606BDB4}"/>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IN"/>
          </a:p>
        </p:txBody>
      </p:sp>
      <p:sp>
        <p:nvSpPr>
          <p:cNvPr id="4" name="Text Placeholder 3">
            <a:extLst>
              <a:ext uri="{FF2B5EF4-FFF2-40B4-BE49-F238E27FC236}">
                <a16:creationId xmlns:a16="http://schemas.microsoft.com/office/drawing/2014/main" id="{84699FEA-4AEC-4612-A7F8-40F2EF1B941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A73BCC93-C241-45DE-9EEF-BFA9B7266E6E}"/>
              </a:ext>
            </a:extLst>
          </p:cNvPr>
          <p:cNvSpPr>
            <a:spLocks noGrp="1"/>
          </p:cNvSpPr>
          <p:nvPr>
            <p:ph type="dt" sz="half" idx="10"/>
          </p:nvPr>
        </p:nvSpPr>
        <p:spPr/>
        <p:txBody>
          <a:bodyPr/>
          <a:lstStyle/>
          <a:p>
            <a:fld id="{0F61E262-E42E-4059-9FF2-BB32C11FC23E}" type="datetime1">
              <a:rPr lang="en-IN" smtClean="0"/>
              <a:t>22-01-2024</a:t>
            </a:fld>
            <a:endParaRPr lang="en-IN"/>
          </a:p>
        </p:txBody>
      </p:sp>
      <p:sp>
        <p:nvSpPr>
          <p:cNvPr id="6" name="Footer Placeholder 5">
            <a:extLst>
              <a:ext uri="{FF2B5EF4-FFF2-40B4-BE49-F238E27FC236}">
                <a16:creationId xmlns:a16="http://schemas.microsoft.com/office/drawing/2014/main" id="{EDA33683-FD99-430A-9648-7F0A418E13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2B3B4D-E42A-4241-BAA6-E56C3BE31CC5}"/>
              </a:ext>
            </a:extLst>
          </p:cNvPr>
          <p:cNvSpPr>
            <a:spLocks noGrp="1"/>
          </p:cNvSpPr>
          <p:nvPr>
            <p:ph type="sldNum" sz="quarter" idx="12"/>
          </p:nvPr>
        </p:nvSpPr>
        <p:spPr/>
        <p:txBody>
          <a:bodyPr/>
          <a:lstStyle/>
          <a:p>
            <a:fld id="{70197B07-6184-40B7-BCAF-0811CEE6BAB9}" type="slidenum">
              <a:rPr lang="en-IN" smtClean="0"/>
              <a:t>‹#›</a:t>
            </a:fld>
            <a:endParaRPr lang="en-IN"/>
          </a:p>
        </p:txBody>
      </p:sp>
    </p:spTree>
    <p:extLst>
      <p:ext uri="{BB962C8B-B14F-4D97-AF65-F5344CB8AC3E}">
        <p14:creationId xmlns:p14="http://schemas.microsoft.com/office/powerpoint/2010/main" val="379175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g"/><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288444-077B-478C-AB03-12EE86DA9B7B}"/>
              </a:ext>
            </a:extLst>
          </p:cNvPr>
          <p:cNvPicPr>
            <a:picLocks noChangeAspect="1"/>
          </p:cNvPicPr>
          <p:nvPr/>
        </p:nvPicPr>
        <p:blipFill rotWithShape="1">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l="5739" t="12846" r="8276" b="28549"/>
          <a:stretch/>
        </p:blipFill>
        <p:spPr>
          <a:xfrm>
            <a:off x="0" y="0"/>
            <a:ext cx="9906000" cy="942110"/>
          </a:xfrm>
          <a:prstGeom prst="rect">
            <a:avLst/>
          </a:prstGeom>
        </p:spPr>
      </p:pic>
      <p:pic>
        <p:nvPicPr>
          <p:cNvPr id="18" name="Picture 17">
            <a:extLst>
              <a:ext uri="{FF2B5EF4-FFF2-40B4-BE49-F238E27FC236}">
                <a16:creationId xmlns:a16="http://schemas.microsoft.com/office/drawing/2014/main" id="{A80A2863-EFC5-4FFB-8409-42ABCAD56F24}"/>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27326" b="83721" l="6803" r="88223">
                        <a14:foregroundMark x1="13185" y1="33721" x2="17081" y2="63953"/>
                        <a14:foregroundMark x1="17081" y1="63953" x2="74648" y2="68702"/>
                        <a14:foregroundMark x1="74648" y1="68702" x2="86335" y2="64826"/>
                        <a14:foregroundMark x1="86335" y1="64826" x2="77345" y2="40988"/>
                        <a14:foregroundMark x1="77345" y1="40988" x2="6862" y2="40407"/>
                        <a14:foregroundMark x1="11597" y1="54845" x2="18729" y2="82655"/>
                        <a14:foregroundMark x1="18729" y1="82655" x2="79113" y2="76260"/>
                        <a14:foregroundMark x1="79113" y1="76260" x2="88223" y2="56395"/>
                        <a14:foregroundMark x1="88223" y1="56395" x2="79922" y2="28682"/>
                        <a14:foregroundMark x1="23494" y1="50969" x2="15283" y2="74322"/>
                        <a14:foregroundMark x1="15283" y1="74322" x2="11987" y2="75969"/>
                        <a14:foregroundMark x1="10608" y1="27616" x2="10608" y2="27616"/>
                        <a14:foregroundMark x1="11417" y1="79845" x2="11417" y2="79845"/>
                        <a14:foregroundMark x1="11987" y1="81492" x2="11987" y2="81492"/>
                        <a14:foregroundMark x1="11208" y1="82655" x2="11208" y2="82655"/>
                        <a14:foregroundMark x1="10429" y1="83721" x2="10429" y2="83721"/>
                        <a14:foregroundMark x1="10818" y1="83140" x2="10818" y2="83140"/>
                        <a14:foregroundMark x1="57147" y1="70930" x2="33383" y2="69864"/>
                        <a14:foregroundMark x1="37549" y1="60368" x2="56278" y2="66473"/>
                        <a14:foregroundMark x1="56278" y1="66473" x2="49655" y2="39244"/>
                        <a14:foregroundMark x1="49655" y1="39244" x2="38208" y2="49419"/>
                        <a14:foregroundMark x1="38208" y1="49419" x2="37159" y2="53682"/>
                      </a14:backgroundRemoval>
                    </a14:imgEffect>
                  </a14:imgLayer>
                </a14:imgProps>
              </a:ext>
              <a:ext uri="{28A0092B-C50C-407E-A947-70E740481C1C}">
                <a14:useLocalDpi xmlns:a14="http://schemas.microsoft.com/office/drawing/2010/main" val="0"/>
              </a:ext>
            </a:extLst>
          </a:blip>
          <a:srcRect l="10416" t="25026" r="10389" b="16306"/>
          <a:stretch/>
        </p:blipFill>
        <p:spPr>
          <a:xfrm>
            <a:off x="1" y="111684"/>
            <a:ext cx="2701636" cy="675986"/>
          </a:xfrm>
          <a:prstGeom prst="rect">
            <a:avLst/>
          </a:prstGeom>
        </p:spPr>
      </p:pic>
      <p:sp>
        <p:nvSpPr>
          <p:cNvPr id="2" name="Title Placeholder 1">
            <a:extLst>
              <a:ext uri="{FF2B5EF4-FFF2-40B4-BE49-F238E27FC236}">
                <a16:creationId xmlns:a16="http://schemas.microsoft.com/office/drawing/2014/main" id="{84539EAF-D5B2-434F-837E-293D9ABF87F0}"/>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6790B1B9-F16E-4912-A69E-04B341F51FC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173F6A33-F73F-47C7-A75E-09AFA91B4547}"/>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7C6D8F3-8A35-4380-88C1-D7C1D86DF459}" type="datetime1">
              <a:rPr lang="en-IN" smtClean="0"/>
              <a:t>22-01-2024</a:t>
            </a:fld>
            <a:endParaRPr lang="en-IN"/>
          </a:p>
        </p:txBody>
      </p:sp>
      <p:pic>
        <p:nvPicPr>
          <p:cNvPr id="12" name="Picture 11">
            <a:extLst>
              <a:ext uri="{FF2B5EF4-FFF2-40B4-BE49-F238E27FC236}">
                <a16:creationId xmlns:a16="http://schemas.microsoft.com/office/drawing/2014/main" id="{47798457-1E66-495E-AF21-EA3EB0A483F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72253" y="6274350"/>
            <a:ext cx="1028311" cy="439447"/>
          </a:xfrm>
          <a:prstGeom prst="rect">
            <a:avLst/>
          </a:prstGeom>
        </p:spPr>
      </p:pic>
      <p:sp>
        <p:nvSpPr>
          <p:cNvPr id="5" name="Footer Placeholder 4">
            <a:extLst>
              <a:ext uri="{FF2B5EF4-FFF2-40B4-BE49-F238E27FC236}">
                <a16:creationId xmlns:a16="http://schemas.microsoft.com/office/drawing/2014/main" id="{6D353F39-F3D5-44B5-9EE5-6ECB2E84A03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3F31C24-3B7B-4B3A-8D6B-1970B698FDD4}"/>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0197B07-6184-40B7-BCAF-0811CEE6BAB9}" type="slidenum">
              <a:rPr lang="en-IN" smtClean="0"/>
              <a:t>‹#›</a:t>
            </a:fld>
            <a:endParaRPr lang="en-IN"/>
          </a:p>
        </p:txBody>
      </p:sp>
      <p:pic>
        <p:nvPicPr>
          <p:cNvPr id="8" name="Picture 7">
            <a:extLst>
              <a:ext uri="{FF2B5EF4-FFF2-40B4-BE49-F238E27FC236}">
                <a16:creationId xmlns:a16="http://schemas.microsoft.com/office/drawing/2014/main" id="{E934B6FF-A688-4296-992A-182BBE29C7A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5437" y="6356351"/>
            <a:ext cx="1404288" cy="365125"/>
          </a:xfrm>
          <a:prstGeom prst="rect">
            <a:avLst/>
          </a:prstGeom>
        </p:spPr>
      </p:pic>
    </p:spTree>
    <p:extLst>
      <p:ext uri="{BB962C8B-B14F-4D97-AF65-F5344CB8AC3E}">
        <p14:creationId xmlns:p14="http://schemas.microsoft.com/office/powerpoint/2010/main" val="3482248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Arial Nova" panose="020B0504020202020204" pitchFamily="34" charset="0"/>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Arial Nova" panose="020B0504020202020204" pitchFamily="34" charset="0"/>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Arial Nova" panose="020B0504020202020204" pitchFamily="34" charset="0"/>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Arial Nova" panose="020B0504020202020204" pitchFamily="34" charset="0"/>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Arial Nova" panose="020B0504020202020204" pitchFamily="34" charset="0"/>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82000">
              <a:schemeClr val="accent6">
                <a:lumMod val="44000"/>
              </a:schemeClr>
            </a:gs>
            <a:gs pos="99167">
              <a:schemeClr val="accent2">
                <a:lumMod val="24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6356350" y="3835400"/>
            <a:ext cx="1031875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prstClr val="white"/>
              </a:solidFill>
            </a:endParaRP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AB7C180A-F101-4809-8BA9-7978F326B35B}" type="datetime1">
              <a:rPr lang="en-IN" smtClean="0">
                <a:solidFill>
                  <a:prstClr val="black">
                    <a:tint val="75000"/>
                  </a:prstClr>
                </a:solidFill>
              </a:rPr>
              <a:t>22-01-2024</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Text Placeholder 2"/>
          <p:cNvSpPr>
            <a:spLocks noGrp="1"/>
          </p:cNvSpPr>
          <p:nvPr>
            <p:ph type="body" idx="1"/>
          </p:nvPr>
        </p:nvSpPr>
        <p:spPr>
          <a:xfrm>
            <a:off x="3384550" y="990600"/>
            <a:ext cx="61087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93951" y="177802"/>
            <a:ext cx="7099302" cy="525463"/>
          </a:xfrm>
          <a:prstGeom prst="rect">
            <a:avLst/>
          </a:prstGeom>
        </p:spPr>
        <p:txBody>
          <a:bodyPr vert="horz" lIns="91440" tIns="45720" rIns="91440" bIns="45720" rtlCol="0" anchor="b">
            <a:normAutofit/>
          </a:bodyPr>
          <a:lstStyle/>
          <a:p>
            <a:r>
              <a:rPr lang="en-US" dirty="0"/>
              <a:t>Click to edit Master title style</a:t>
            </a:r>
          </a:p>
        </p:txBody>
      </p:sp>
      <p:sp>
        <p:nvSpPr>
          <p:cNvPr id="15" name="Rectangle 14"/>
          <p:cNvSpPr/>
          <p:nvPr userDrawn="1"/>
        </p:nvSpPr>
        <p:spPr>
          <a:xfrm>
            <a:off x="-82550" y="6787242"/>
            <a:ext cx="10071100" cy="150585"/>
          </a:xfrm>
          <a:prstGeom prst="rect">
            <a:avLst/>
          </a:prstGeom>
          <a:gradFill>
            <a:gsLst>
              <a:gs pos="53350">
                <a:schemeClr val="accent2">
                  <a:lumMod val="61000"/>
                </a:schemeClr>
              </a:gs>
              <a:gs pos="0">
                <a:schemeClr val="accent2">
                  <a:lumMod val="32000"/>
                </a:schemeClr>
              </a:gs>
              <a:gs pos="100000">
                <a:schemeClr val="accent2">
                  <a:lumMod val="34000"/>
                </a:schemeClr>
              </a:gs>
            </a:gsLst>
            <a:lin ang="0" scaled="0"/>
          </a:gradFill>
          <a:ln w="9525">
            <a:solidFill>
              <a:schemeClr val="accent2">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prstClr val="white"/>
              </a:solidFill>
            </a:endParaRPr>
          </a:p>
        </p:txBody>
      </p:sp>
      <p:sp>
        <p:nvSpPr>
          <p:cNvPr id="17" name="Rectangle 16"/>
          <p:cNvSpPr/>
          <p:nvPr userDrawn="1"/>
        </p:nvSpPr>
        <p:spPr>
          <a:xfrm>
            <a:off x="-165100" y="-25399"/>
            <a:ext cx="10071100" cy="150585"/>
          </a:xfrm>
          <a:prstGeom prst="rect">
            <a:avLst/>
          </a:prstGeom>
          <a:gradFill>
            <a:gsLst>
              <a:gs pos="53350">
                <a:schemeClr val="accent2">
                  <a:lumMod val="61000"/>
                </a:schemeClr>
              </a:gs>
              <a:gs pos="0">
                <a:schemeClr val="accent2">
                  <a:lumMod val="32000"/>
                </a:schemeClr>
              </a:gs>
              <a:gs pos="100000">
                <a:schemeClr val="accent2">
                  <a:lumMod val="34000"/>
                </a:schemeClr>
              </a:gs>
            </a:gsLst>
            <a:lin ang="0" scaled="0"/>
          </a:gradFill>
          <a:ln w="9525">
            <a:solidFill>
              <a:schemeClr val="accent2">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prstClr val="white"/>
              </a:solidFill>
            </a:endParaRPr>
          </a:p>
        </p:txBody>
      </p:sp>
    </p:spTree>
    <p:extLst>
      <p:ext uri="{BB962C8B-B14F-4D97-AF65-F5344CB8AC3E}">
        <p14:creationId xmlns:p14="http://schemas.microsoft.com/office/powerpoint/2010/main" val="7153574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hf sldNum="0" hdr="0" ftr="0" dt="0"/>
  <p:txStyles>
    <p:titleStyle>
      <a:lvl1pPr algn="r" defTabSz="990576" rtl="0" eaLnBrk="1" latinLnBrk="0" hangingPunct="1">
        <a:spcBef>
          <a:spcPct val="0"/>
        </a:spcBef>
        <a:buNone/>
        <a:defRPr sz="3033" kern="1200">
          <a:solidFill>
            <a:schemeClr val="bg1">
              <a:lumMod val="90000"/>
            </a:schemeClr>
          </a:solidFill>
          <a:latin typeface="+mj-lt"/>
          <a:ea typeface="+mj-ea"/>
          <a:cs typeface="+mj-cs"/>
        </a:defRPr>
      </a:lvl1pPr>
    </p:titleStyle>
    <p:bodyStyle>
      <a:lvl1pPr marL="0" indent="0" algn="l" defTabSz="990576" rtl="0" eaLnBrk="1" latinLnBrk="0" hangingPunct="1">
        <a:spcBef>
          <a:spcPct val="20000"/>
        </a:spcBef>
        <a:buFontTx/>
        <a:buNone/>
        <a:defRPr sz="2600" kern="1200">
          <a:solidFill>
            <a:schemeClr val="bg1">
              <a:lumMod val="10000"/>
            </a:schemeClr>
          </a:solidFill>
          <a:latin typeface="+mn-lt"/>
          <a:ea typeface="+mn-ea"/>
          <a:cs typeface="+mn-cs"/>
        </a:defRPr>
      </a:lvl1pPr>
      <a:lvl2pPr marL="0" indent="0" algn="l" defTabSz="990576" rtl="0" eaLnBrk="1" latinLnBrk="0" hangingPunct="1">
        <a:spcBef>
          <a:spcPct val="20000"/>
        </a:spcBef>
        <a:buFontTx/>
        <a:buNone/>
        <a:defRPr sz="2600" kern="1200">
          <a:solidFill>
            <a:schemeClr val="bg1">
              <a:lumMod val="10000"/>
            </a:schemeClr>
          </a:solidFill>
          <a:latin typeface="+mn-lt"/>
          <a:ea typeface="+mn-ea"/>
          <a:cs typeface="+mn-cs"/>
        </a:defRPr>
      </a:lvl2pPr>
      <a:lvl3pPr marL="0" indent="0" algn="l" defTabSz="990576" rtl="0" eaLnBrk="1" latinLnBrk="0" hangingPunct="1">
        <a:spcBef>
          <a:spcPct val="20000"/>
        </a:spcBef>
        <a:buFontTx/>
        <a:buNone/>
        <a:defRPr sz="2600" kern="1200">
          <a:solidFill>
            <a:schemeClr val="bg1">
              <a:lumMod val="10000"/>
            </a:schemeClr>
          </a:solidFill>
          <a:latin typeface="+mn-lt"/>
          <a:ea typeface="+mn-ea"/>
          <a:cs typeface="+mn-cs"/>
        </a:defRPr>
      </a:lvl3pPr>
      <a:lvl4pPr marL="0" indent="0" algn="l" defTabSz="990576" rtl="0" eaLnBrk="1" latinLnBrk="0" hangingPunct="1">
        <a:spcBef>
          <a:spcPct val="20000"/>
        </a:spcBef>
        <a:buFontTx/>
        <a:buNone/>
        <a:defRPr sz="2600" kern="1200">
          <a:solidFill>
            <a:schemeClr val="bg1">
              <a:lumMod val="10000"/>
            </a:schemeClr>
          </a:solidFill>
          <a:latin typeface="+mn-lt"/>
          <a:ea typeface="+mn-ea"/>
          <a:cs typeface="+mn-cs"/>
        </a:defRPr>
      </a:lvl4pPr>
      <a:lvl5pPr marL="0" indent="0" algn="l" defTabSz="990576" rtl="0" eaLnBrk="1" latinLnBrk="0" hangingPunct="1">
        <a:spcBef>
          <a:spcPct val="20000"/>
        </a:spcBef>
        <a:buFontTx/>
        <a:buNone/>
        <a:defRPr sz="2600" kern="1200">
          <a:solidFill>
            <a:schemeClr val="bg1">
              <a:lumMod val="10000"/>
            </a:schemeClr>
          </a:solidFill>
          <a:latin typeface="+mn-lt"/>
          <a:ea typeface="+mn-ea"/>
          <a:cs typeface="+mn-cs"/>
        </a:defRPr>
      </a:lvl5pPr>
      <a:lvl6pPr marL="2724082"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70"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57"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44"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6" rtl="0" eaLnBrk="1" latinLnBrk="0" hangingPunct="1">
        <a:defRPr sz="1950" kern="1200">
          <a:solidFill>
            <a:schemeClr val="tx1"/>
          </a:solidFill>
          <a:latin typeface="+mn-lt"/>
          <a:ea typeface="+mn-ea"/>
          <a:cs typeface="+mn-cs"/>
        </a:defRPr>
      </a:lvl1pPr>
      <a:lvl2pPr marL="495288" algn="l" defTabSz="990576" rtl="0" eaLnBrk="1" latinLnBrk="0" hangingPunct="1">
        <a:defRPr sz="1950" kern="1200">
          <a:solidFill>
            <a:schemeClr val="tx1"/>
          </a:solidFill>
          <a:latin typeface="+mn-lt"/>
          <a:ea typeface="+mn-ea"/>
          <a:cs typeface="+mn-cs"/>
        </a:defRPr>
      </a:lvl2pPr>
      <a:lvl3pPr marL="990576" algn="l" defTabSz="990576" rtl="0" eaLnBrk="1" latinLnBrk="0" hangingPunct="1">
        <a:defRPr sz="1950" kern="1200">
          <a:solidFill>
            <a:schemeClr val="tx1"/>
          </a:solidFill>
          <a:latin typeface="+mn-lt"/>
          <a:ea typeface="+mn-ea"/>
          <a:cs typeface="+mn-cs"/>
        </a:defRPr>
      </a:lvl3pPr>
      <a:lvl4pPr marL="1485863" algn="l" defTabSz="990576" rtl="0" eaLnBrk="1" latinLnBrk="0" hangingPunct="1">
        <a:defRPr sz="1950" kern="1200">
          <a:solidFill>
            <a:schemeClr val="tx1"/>
          </a:solidFill>
          <a:latin typeface="+mn-lt"/>
          <a:ea typeface="+mn-ea"/>
          <a:cs typeface="+mn-cs"/>
        </a:defRPr>
      </a:lvl4pPr>
      <a:lvl5pPr marL="1981150" algn="l" defTabSz="990576" rtl="0" eaLnBrk="1" latinLnBrk="0" hangingPunct="1">
        <a:defRPr sz="1950" kern="1200">
          <a:solidFill>
            <a:schemeClr val="tx1"/>
          </a:solidFill>
          <a:latin typeface="+mn-lt"/>
          <a:ea typeface="+mn-ea"/>
          <a:cs typeface="+mn-cs"/>
        </a:defRPr>
      </a:lvl5pPr>
      <a:lvl6pPr marL="2476438" algn="l" defTabSz="990576" rtl="0" eaLnBrk="1" latinLnBrk="0" hangingPunct="1">
        <a:defRPr sz="1950" kern="1200">
          <a:solidFill>
            <a:schemeClr val="tx1"/>
          </a:solidFill>
          <a:latin typeface="+mn-lt"/>
          <a:ea typeface="+mn-ea"/>
          <a:cs typeface="+mn-cs"/>
        </a:defRPr>
      </a:lvl6pPr>
      <a:lvl7pPr marL="2971726" algn="l" defTabSz="990576" rtl="0" eaLnBrk="1" latinLnBrk="0" hangingPunct="1">
        <a:defRPr sz="1950" kern="1200">
          <a:solidFill>
            <a:schemeClr val="tx1"/>
          </a:solidFill>
          <a:latin typeface="+mn-lt"/>
          <a:ea typeface="+mn-ea"/>
          <a:cs typeface="+mn-cs"/>
        </a:defRPr>
      </a:lvl7pPr>
      <a:lvl8pPr marL="3467013" algn="l" defTabSz="990576" rtl="0" eaLnBrk="1" latinLnBrk="0" hangingPunct="1">
        <a:defRPr sz="1950" kern="1200">
          <a:solidFill>
            <a:schemeClr val="tx1"/>
          </a:solidFill>
          <a:latin typeface="+mn-lt"/>
          <a:ea typeface="+mn-ea"/>
          <a:cs typeface="+mn-cs"/>
        </a:defRPr>
      </a:lvl8pPr>
      <a:lvl9pPr marL="3962301" algn="l" defTabSz="990576"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fif"/></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fif"/></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1D239135-D6EF-60BD-8D0D-78342670E731}"/>
              </a:ext>
            </a:extLst>
          </p:cNvPr>
          <p:cNvSpPr txBox="1">
            <a:spLocks noGrp="1"/>
          </p:cNvSpPr>
          <p:nvPr>
            <p:ph type="title"/>
          </p:nvPr>
        </p:nvSpPr>
        <p:spPr>
          <a:xfrm>
            <a:off x="2638029" y="889339"/>
            <a:ext cx="4568943" cy="407419"/>
          </a:xfrm>
          <a:prstGeom prst="rect">
            <a:avLst/>
          </a:prstGeom>
        </p:spPr>
        <p:txBody>
          <a:bodyPr wrap="none">
            <a:spAutoFit/>
          </a:bodyPr>
          <a:lstStyle/>
          <a:p>
            <a:pPr algn="ctr" defTabSz="914400"/>
            <a:r>
              <a:rPr lang="en-US" sz="2275" b="1" dirty="0">
                <a:solidFill>
                  <a:srgbClr val="0070C0"/>
                </a:solidFill>
                <a:latin typeface="Arial Nova" panose="020B0504020202020204" pitchFamily="34" charset="0"/>
                <a:ea typeface="Tahoma" panose="020B0604030504040204" pitchFamily="34" charset="0"/>
                <a:cs typeface="Tahoma" panose="020B0604030504040204" pitchFamily="34" charset="0"/>
              </a:rPr>
              <a:t>SIAT 2024 PLENARY SESSION-1</a:t>
            </a:r>
          </a:p>
        </p:txBody>
      </p:sp>
      <p:sp>
        <p:nvSpPr>
          <p:cNvPr id="9" name="Rectangle 8">
            <a:extLst>
              <a:ext uri="{FF2B5EF4-FFF2-40B4-BE49-F238E27FC236}">
                <a16:creationId xmlns:a16="http://schemas.microsoft.com/office/drawing/2014/main" id="{1C3DDFDE-FD51-4094-855F-0D4438909219}"/>
              </a:ext>
            </a:extLst>
          </p:cNvPr>
          <p:cNvSpPr/>
          <p:nvPr/>
        </p:nvSpPr>
        <p:spPr>
          <a:xfrm>
            <a:off x="3060894" y="5542538"/>
            <a:ext cx="3741689" cy="830997"/>
          </a:xfrm>
          <a:prstGeom prst="rect">
            <a:avLst/>
          </a:prstGeom>
        </p:spPr>
        <p:txBody>
          <a:bodyPr wrap="square">
            <a:spAutoFit/>
          </a:bodyPr>
          <a:lstStyle/>
          <a:p>
            <a:pPr algn="ctr"/>
            <a:r>
              <a:rPr lang="en-US" sz="1600" b="1" dirty="0"/>
              <a:t>Mr. Swapnil Jain</a:t>
            </a:r>
          </a:p>
          <a:p>
            <a:pPr algn="ctr"/>
            <a:r>
              <a:rPr lang="en-US" sz="1600" dirty="0"/>
              <a:t>Co-Founder &amp; Chief Technology Officer</a:t>
            </a:r>
          </a:p>
          <a:p>
            <a:pPr algn="ctr"/>
            <a:r>
              <a:rPr lang="en-US" sz="1600" dirty="0" err="1"/>
              <a:t>Ather</a:t>
            </a:r>
            <a:r>
              <a:rPr lang="en-US" sz="1600" dirty="0"/>
              <a:t> Energy</a:t>
            </a:r>
          </a:p>
        </p:txBody>
      </p:sp>
      <p:sp>
        <p:nvSpPr>
          <p:cNvPr id="10" name="Rectangle 9">
            <a:extLst>
              <a:ext uri="{FF2B5EF4-FFF2-40B4-BE49-F238E27FC236}">
                <a16:creationId xmlns:a16="http://schemas.microsoft.com/office/drawing/2014/main" id="{C258E3DB-07D0-4951-9B1D-56D5A486F8F7}"/>
              </a:ext>
            </a:extLst>
          </p:cNvPr>
          <p:cNvSpPr/>
          <p:nvPr/>
        </p:nvSpPr>
        <p:spPr>
          <a:xfrm>
            <a:off x="7010853" y="5547945"/>
            <a:ext cx="2760518" cy="830997"/>
          </a:xfrm>
          <a:prstGeom prst="rect">
            <a:avLst/>
          </a:prstGeom>
        </p:spPr>
        <p:txBody>
          <a:bodyPr wrap="square">
            <a:spAutoFit/>
          </a:bodyPr>
          <a:lstStyle/>
          <a:p>
            <a:pPr algn="ctr"/>
            <a:r>
              <a:rPr lang="en-US" sz="1600" b="1" dirty="0"/>
              <a:t>Mr. C V Raman</a:t>
            </a:r>
          </a:p>
          <a:p>
            <a:pPr algn="ctr"/>
            <a:r>
              <a:rPr lang="en-US" sz="1600" dirty="0"/>
              <a:t>Chief Technology Officer</a:t>
            </a:r>
          </a:p>
          <a:p>
            <a:pPr algn="ctr"/>
            <a:r>
              <a:rPr lang="en-US" sz="1600" dirty="0"/>
              <a:t>Maruti Suzuki India Limited</a:t>
            </a:r>
          </a:p>
        </p:txBody>
      </p:sp>
      <p:pic>
        <p:nvPicPr>
          <p:cNvPr id="13" name="Picture 12">
            <a:extLst>
              <a:ext uri="{FF2B5EF4-FFF2-40B4-BE49-F238E27FC236}">
                <a16:creationId xmlns:a16="http://schemas.microsoft.com/office/drawing/2014/main" id="{F5990EBF-3BAF-4CA2-9545-390E22B88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3241" y="1341470"/>
            <a:ext cx="2858505" cy="1902088"/>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9342EB58-7AAB-4301-B745-32ADBC19803D}"/>
              </a:ext>
            </a:extLst>
          </p:cNvPr>
          <p:cNvSpPr/>
          <p:nvPr/>
        </p:nvSpPr>
        <p:spPr>
          <a:xfrm>
            <a:off x="3529259" y="3429000"/>
            <a:ext cx="2786484" cy="400110"/>
          </a:xfrm>
          <a:prstGeom prst="rect">
            <a:avLst/>
          </a:prstGeom>
        </p:spPr>
        <p:txBody>
          <a:bodyPr wrap="square">
            <a:spAutoFit/>
          </a:bodyPr>
          <a:lstStyle/>
          <a:p>
            <a:pPr algn="ctr"/>
            <a:r>
              <a:rPr lang="en-US" sz="2000" b="1" u="sng" dirty="0"/>
              <a:t>Speakers</a:t>
            </a:r>
          </a:p>
        </p:txBody>
      </p:sp>
      <p:sp>
        <p:nvSpPr>
          <p:cNvPr id="29" name="Rectangle 28">
            <a:extLst>
              <a:ext uri="{FF2B5EF4-FFF2-40B4-BE49-F238E27FC236}">
                <a16:creationId xmlns:a16="http://schemas.microsoft.com/office/drawing/2014/main" id="{99A97530-8092-404E-81A5-D9BF511603FA}"/>
              </a:ext>
            </a:extLst>
          </p:cNvPr>
          <p:cNvSpPr/>
          <p:nvPr/>
        </p:nvSpPr>
        <p:spPr>
          <a:xfrm>
            <a:off x="413397" y="5547945"/>
            <a:ext cx="2384816" cy="830997"/>
          </a:xfrm>
          <a:prstGeom prst="rect">
            <a:avLst/>
          </a:prstGeom>
        </p:spPr>
        <p:txBody>
          <a:bodyPr wrap="square">
            <a:spAutoFit/>
          </a:bodyPr>
          <a:lstStyle/>
          <a:p>
            <a:pPr algn="ctr"/>
            <a:r>
              <a:rPr lang="en-US" sz="1600" b="1" dirty="0"/>
              <a:t>Mr. Gustav </a:t>
            </a:r>
            <a:r>
              <a:rPr lang="en-US" sz="1600" b="1" dirty="0" err="1"/>
              <a:t>Tuschen</a:t>
            </a:r>
            <a:endParaRPr lang="en-US" sz="1600" b="1" dirty="0"/>
          </a:p>
          <a:p>
            <a:pPr algn="ctr"/>
            <a:r>
              <a:rPr lang="en-US" sz="1600" dirty="0"/>
              <a:t>Executive Vice President </a:t>
            </a:r>
          </a:p>
          <a:p>
            <a:pPr algn="ctr"/>
            <a:r>
              <a:rPr lang="en-US" sz="1600" dirty="0"/>
              <a:t>AVL List GmbH</a:t>
            </a:r>
          </a:p>
        </p:txBody>
      </p:sp>
      <p:pic>
        <p:nvPicPr>
          <p:cNvPr id="30" name="Picture 29">
            <a:extLst>
              <a:ext uri="{FF2B5EF4-FFF2-40B4-BE49-F238E27FC236}">
                <a16:creationId xmlns:a16="http://schemas.microsoft.com/office/drawing/2014/main" id="{1812CDD1-7F7B-4674-9C3F-98C97E1C5D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90" r="19167"/>
          <a:stretch/>
        </p:blipFill>
        <p:spPr>
          <a:xfrm>
            <a:off x="783732" y="4119812"/>
            <a:ext cx="1620000" cy="1464885"/>
          </a:xfrm>
          <a:prstGeom prst="ellipse">
            <a:avLst/>
          </a:prstGeom>
        </p:spPr>
      </p:pic>
      <p:pic>
        <p:nvPicPr>
          <p:cNvPr id="32" name="Picture 31">
            <a:extLst>
              <a:ext uri="{FF2B5EF4-FFF2-40B4-BE49-F238E27FC236}">
                <a16:creationId xmlns:a16="http://schemas.microsoft.com/office/drawing/2014/main" id="{792E60E6-6529-4C37-BA20-E87738DC4696}"/>
              </a:ext>
            </a:extLst>
          </p:cNvPr>
          <p:cNvPicPr>
            <a:picLocks noChangeAspect="1"/>
          </p:cNvPicPr>
          <p:nvPr/>
        </p:nvPicPr>
        <p:blipFill rotWithShape="1">
          <a:blip r:embed="rId5">
            <a:extLst>
              <a:ext uri="{28A0092B-C50C-407E-A947-70E740481C1C}">
                <a14:useLocalDpi xmlns:a14="http://schemas.microsoft.com/office/drawing/2010/main" val="0"/>
              </a:ext>
            </a:extLst>
          </a:blip>
          <a:srcRect l="18010" r="16609" b="35185"/>
          <a:stretch/>
        </p:blipFill>
        <p:spPr>
          <a:xfrm>
            <a:off x="4068526" y="3970602"/>
            <a:ext cx="1620000" cy="1605981"/>
          </a:xfrm>
          <a:prstGeom prst="ellipse">
            <a:avLst/>
          </a:prstGeom>
        </p:spPr>
      </p:pic>
      <p:pic>
        <p:nvPicPr>
          <p:cNvPr id="34" name="Picture 33">
            <a:extLst>
              <a:ext uri="{FF2B5EF4-FFF2-40B4-BE49-F238E27FC236}">
                <a16:creationId xmlns:a16="http://schemas.microsoft.com/office/drawing/2014/main" id="{A21A4E54-E5AF-44AC-B4B0-4907EFEE98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9471"/>
          <a:stretch/>
        </p:blipFill>
        <p:spPr>
          <a:xfrm>
            <a:off x="7557735" y="4092303"/>
            <a:ext cx="1620000" cy="1496407"/>
          </a:xfrm>
          <a:prstGeom prst="ellipse">
            <a:avLst/>
          </a:prstGeom>
        </p:spPr>
      </p:pic>
      <p:sp>
        <p:nvSpPr>
          <p:cNvPr id="2" name="TextBox 1">
            <a:extLst>
              <a:ext uri="{FF2B5EF4-FFF2-40B4-BE49-F238E27FC236}">
                <a16:creationId xmlns:a16="http://schemas.microsoft.com/office/drawing/2014/main" id="{60DB34B6-8390-425A-BF28-E02CCA82B96F}"/>
              </a:ext>
            </a:extLst>
          </p:cNvPr>
          <p:cNvSpPr txBox="1"/>
          <p:nvPr/>
        </p:nvSpPr>
        <p:spPr>
          <a:xfrm>
            <a:off x="573844" y="1455855"/>
            <a:ext cx="3354768" cy="1384995"/>
          </a:xfrm>
          <a:prstGeom prst="rect">
            <a:avLst/>
          </a:prstGeom>
          <a:noFill/>
        </p:spPr>
        <p:txBody>
          <a:bodyPr wrap="square" rtlCol="0">
            <a:spAutoFit/>
          </a:bodyPr>
          <a:lstStyle/>
          <a:p>
            <a:r>
              <a:rPr lang="en-US" sz="2800" b="1" spc="-37" dirty="0">
                <a:solidFill>
                  <a:srgbClr val="009999"/>
                </a:solidFill>
                <a:latin typeface="Arial Nova" panose="020B0504020202020204" pitchFamily="34" charset="0"/>
                <a:cs typeface="Calibri Light"/>
              </a:rPr>
              <a:t>Sustainable Technologies for Next Decade</a:t>
            </a:r>
            <a:endParaRPr lang="en-IN" sz="2800" dirty="0">
              <a:solidFill>
                <a:srgbClr val="009999"/>
              </a:solidFill>
            </a:endParaRPr>
          </a:p>
        </p:txBody>
      </p:sp>
      <p:pic>
        <p:nvPicPr>
          <p:cNvPr id="14" name="Picture 13">
            <a:extLst>
              <a:ext uri="{FF2B5EF4-FFF2-40B4-BE49-F238E27FC236}">
                <a16:creationId xmlns:a16="http://schemas.microsoft.com/office/drawing/2014/main" id="{EE6B0FE0-66ED-4C29-A734-2A36AD2DDC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8722" y="1338009"/>
            <a:ext cx="2858400" cy="1905600"/>
          </a:xfrm>
          <a:prstGeom prst="rect">
            <a:avLst/>
          </a:prstGeom>
        </p:spPr>
      </p:pic>
    </p:spTree>
    <p:extLst>
      <p:ext uri="{BB962C8B-B14F-4D97-AF65-F5344CB8AC3E}">
        <p14:creationId xmlns:p14="http://schemas.microsoft.com/office/powerpoint/2010/main" val="14173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DFDE-FD51-4094-855F-0D4438909219}"/>
              </a:ext>
            </a:extLst>
          </p:cNvPr>
          <p:cNvSpPr/>
          <p:nvPr/>
        </p:nvSpPr>
        <p:spPr>
          <a:xfrm>
            <a:off x="3364272" y="5558515"/>
            <a:ext cx="3141259" cy="830997"/>
          </a:xfrm>
          <a:prstGeom prst="rect">
            <a:avLst/>
          </a:prstGeom>
        </p:spPr>
        <p:txBody>
          <a:bodyPr wrap="square">
            <a:spAutoFit/>
          </a:bodyPr>
          <a:lstStyle/>
          <a:p>
            <a:pPr algn="ctr"/>
            <a:r>
              <a:rPr lang="en-US" sz="1600" b="1" dirty="0"/>
              <a:t>Mr. </a:t>
            </a:r>
            <a:r>
              <a:rPr lang="en-US" sz="1600" b="1" dirty="0" err="1"/>
              <a:t>Gonçal</a:t>
            </a:r>
            <a:r>
              <a:rPr lang="en-US" sz="1600" b="1" dirty="0"/>
              <a:t> </a:t>
            </a:r>
            <a:r>
              <a:rPr lang="en-US" sz="1600" b="1" dirty="0" err="1"/>
              <a:t>Tejera</a:t>
            </a:r>
            <a:endParaRPr lang="en-IN" sz="1600" dirty="0"/>
          </a:p>
          <a:p>
            <a:pPr algn="ctr"/>
            <a:r>
              <a:rPr lang="en-GB" sz="1600" dirty="0"/>
              <a:t>Head of Passive Safety</a:t>
            </a:r>
            <a:endParaRPr lang="en-IN" sz="1600" dirty="0"/>
          </a:p>
          <a:p>
            <a:pPr algn="ctr"/>
            <a:r>
              <a:rPr lang="en-GB" sz="1600" dirty="0" err="1"/>
              <a:t>Applus+IDIADA</a:t>
            </a:r>
            <a:endParaRPr lang="en-US" sz="1600" dirty="0"/>
          </a:p>
        </p:txBody>
      </p:sp>
      <p:sp>
        <p:nvSpPr>
          <p:cNvPr id="10" name="Rectangle 9">
            <a:extLst>
              <a:ext uri="{FF2B5EF4-FFF2-40B4-BE49-F238E27FC236}">
                <a16:creationId xmlns:a16="http://schemas.microsoft.com/office/drawing/2014/main" id="{C258E3DB-07D0-4951-9B1D-56D5A486F8F7}"/>
              </a:ext>
            </a:extLst>
          </p:cNvPr>
          <p:cNvSpPr/>
          <p:nvPr/>
        </p:nvSpPr>
        <p:spPr>
          <a:xfrm>
            <a:off x="6498929" y="5560779"/>
            <a:ext cx="3141259" cy="830997"/>
          </a:xfrm>
          <a:prstGeom prst="rect">
            <a:avLst/>
          </a:prstGeom>
        </p:spPr>
        <p:txBody>
          <a:bodyPr wrap="square">
            <a:spAutoFit/>
          </a:bodyPr>
          <a:lstStyle/>
          <a:p>
            <a:pPr algn="ctr"/>
            <a:r>
              <a:rPr lang="en-US" sz="1600" b="1" dirty="0"/>
              <a:t>Dr. </a:t>
            </a:r>
            <a:r>
              <a:rPr lang="en-US" sz="1600" b="1" dirty="0" err="1"/>
              <a:t>Kanakasabapathi</a:t>
            </a:r>
            <a:r>
              <a:rPr lang="en-US" sz="1600" b="1" dirty="0"/>
              <a:t> Subramanian</a:t>
            </a:r>
          </a:p>
          <a:p>
            <a:pPr algn="ctr"/>
            <a:r>
              <a:rPr lang="en-US" sz="1600" dirty="0"/>
              <a:t>Senior Vice President</a:t>
            </a:r>
          </a:p>
          <a:p>
            <a:pPr algn="ctr"/>
            <a:r>
              <a:rPr lang="en-US" sz="1600" dirty="0"/>
              <a:t>Ashok Leyland Ltd.</a:t>
            </a:r>
          </a:p>
        </p:txBody>
      </p:sp>
      <p:sp>
        <p:nvSpPr>
          <p:cNvPr id="29" name="Rectangle 28">
            <a:extLst>
              <a:ext uri="{FF2B5EF4-FFF2-40B4-BE49-F238E27FC236}">
                <a16:creationId xmlns:a16="http://schemas.microsoft.com/office/drawing/2014/main" id="{99A97530-8092-404E-81A5-D9BF511603FA}"/>
              </a:ext>
            </a:extLst>
          </p:cNvPr>
          <p:cNvSpPr/>
          <p:nvPr/>
        </p:nvSpPr>
        <p:spPr>
          <a:xfrm>
            <a:off x="138689" y="5560059"/>
            <a:ext cx="3141259" cy="830997"/>
          </a:xfrm>
          <a:prstGeom prst="rect">
            <a:avLst/>
          </a:prstGeom>
        </p:spPr>
        <p:txBody>
          <a:bodyPr wrap="square">
            <a:spAutoFit/>
          </a:bodyPr>
          <a:lstStyle/>
          <a:p>
            <a:pPr algn="ctr"/>
            <a:r>
              <a:rPr lang="en-US" sz="1600" b="1" dirty="0"/>
              <a:t>Mr. Naresh Kulkarni</a:t>
            </a:r>
          </a:p>
          <a:p>
            <a:pPr algn="ctr"/>
            <a:r>
              <a:rPr lang="en-US" sz="1600" dirty="0"/>
              <a:t>Head of Passive Safety, CFD &amp; CAE</a:t>
            </a:r>
          </a:p>
          <a:p>
            <a:pPr algn="ctr"/>
            <a:r>
              <a:rPr lang="en-US" sz="1600" dirty="0"/>
              <a:t>Mercedes-Benz R&amp;D India</a:t>
            </a:r>
          </a:p>
        </p:txBody>
      </p:sp>
      <p:pic>
        <p:nvPicPr>
          <p:cNvPr id="17" name="Picture 16">
            <a:extLst>
              <a:ext uri="{FF2B5EF4-FFF2-40B4-BE49-F238E27FC236}">
                <a16:creationId xmlns:a16="http://schemas.microsoft.com/office/drawing/2014/main" id="{FC99B726-D263-48D2-B288-F871B448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141" y="1426942"/>
            <a:ext cx="2858400" cy="1905600"/>
          </a:xfrm>
          <a:prstGeom prst="rect">
            <a:avLst/>
          </a:prstGeom>
        </p:spPr>
      </p:pic>
      <p:pic>
        <p:nvPicPr>
          <p:cNvPr id="8" name="Picture 7">
            <a:extLst>
              <a:ext uri="{FF2B5EF4-FFF2-40B4-BE49-F238E27FC236}">
                <a16:creationId xmlns:a16="http://schemas.microsoft.com/office/drawing/2014/main" id="{0E7061B1-3A09-41BB-A339-A70BAA2F5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726" y="3969266"/>
            <a:ext cx="1620000" cy="1620000"/>
          </a:xfrm>
          <a:prstGeom prst="ellipse">
            <a:avLst/>
          </a:prstGeom>
        </p:spPr>
      </p:pic>
      <p:sp>
        <p:nvSpPr>
          <p:cNvPr id="18" name="object 6">
            <a:extLst>
              <a:ext uri="{FF2B5EF4-FFF2-40B4-BE49-F238E27FC236}">
                <a16:creationId xmlns:a16="http://schemas.microsoft.com/office/drawing/2014/main" id="{E8DCF112-4D46-4531-A4D6-D686F978FB58}"/>
              </a:ext>
            </a:extLst>
          </p:cNvPr>
          <p:cNvSpPr txBox="1">
            <a:spLocks noGrp="1"/>
          </p:cNvSpPr>
          <p:nvPr>
            <p:ph type="title"/>
          </p:nvPr>
        </p:nvSpPr>
        <p:spPr>
          <a:xfrm>
            <a:off x="2638029" y="889339"/>
            <a:ext cx="4568943" cy="407419"/>
          </a:xfrm>
          <a:prstGeom prst="rect">
            <a:avLst/>
          </a:prstGeom>
        </p:spPr>
        <p:txBody>
          <a:bodyPr vert="horz" wrap="none" lIns="91440" tIns="45720" rIns="91440" bIns="45720" rtlCol="0" anchor="ctr">
            <a:spAutoFit/>
          </a:bodyPr>
          <a:lstStyle/>
          <a:p>
            <a:pPr algn="ctr" defTabSz="914400"/>
            <a:r>
              <a:rPr lang="en-US" sz="2275" b="1" dirty="0">
                <a:solidFill>
                  <a:srgbClr val="0070C0"/>
                </a:solidFill>
                <a:latin typeface="Arial Nova" panose="020B0504020202020204" pitchFamily="34" charset="0"/>
                <a:ea typeface="Tahoma" panose="020B0604030504040204" pitchFamily="34" charset="0"/>
                <a:cs typeface="Tahoma" panose="020B0604030504040204" pitchFamily="34" charset="0"/>
              </a:rPr>
              <a:t>SIAT 2024 PLENARY SESSION-2</a:t>
            </a:r>
          </a:p>
        </p:txBody>
      </p:sp>
      <p:sp>
        <p:nvSpPr>
          <p:cNvPr id="19" name="TextBox 18">
            <a:extLst>
              <a:ext uri="{FF2B5EF4-FFF2-40B4-BE49-F238E27FC236}">
                <a16:creationId xmlns:a16="http://schemas.microsoft.com/office/drawing/2014/main" id="{2474CA09-6D5B-476E-A13B-8D5EC3D93981}"/>
              </a:ext>
            </a:extLst>
          </p:cNvPr>
          <p:cNvSpPr txBox="1"/>
          <p:nvPr/>
        </p:nvSpPr>
        <p:spPr>
          <a:xfrm>
            <a:off x="573844" y="2092837"/>
            <a:ext cx="2994878" cy="523220"/>
          </a:xfrm>
          <a:prstGeom prst="rect">
            <a:avLst/>
          </a:prstGeom>
          <a:noFill/>
        </p:spPr>
        <p:txBody>
          <a:bodyPr wrap="square" rtlCol="0">
            <a:spAutoFit/>
          </a:bodyPr>
          <a:lstStyle/>
          <a:p>
            <a:r>
              <a:rPr lang="en-US" sz="2800" b="1" spc="-37" dirty="0">
                <a:solidFill>
                  <a:srgbClr val="009999"/>
                </a:solidFill>
                <a:latin typeface="Arial Nova" panose="020B0504020202020204" pitchFamily="34" charset="0"/>
                <a:cs typeface="Calibri Light"/>
              </a:rPr>
              <a:t>Safe Mobility</a:t>
            </a:r>
            <a:endParaRPr lang="en-IN" sz="2800" dirty="0">
              <a:solidFill>
                <a:srgbClr val="009999"/>
              </a:solidFill>
            </a:endParaRPr>
          </a:p>
        </p:txBody>
      </p:sp>
      <p:sp>
        <p:nvSpPr>
          <p:cNvPr id="20" name="Rectangle 19">
            <a:extLst>
              <a:ext uri="{FF2B5EF4-FFF2-40B4-BE49-F238E27FC236}">
                <a16:creationId xmlns:a16="http://schemas.microsoft.com/office/drawing/2014/main" id="{72438761-04D1-454F-B8A0-480AD9AFE352}"/>
              </a:ext>
            </a:extLst>
          </p:cNvPr>
          <p:cNvSpPr/>
          <p:nvPr/>
        </p:nvSpPr>
        <p:spPr>
          <a:xfrm>
            <a:off x="3568722" y="3447263"/>
            <a:ext cx="2786484" cy="400110"/>
          </a:xfrm>
          <a:prstGeom prst="rect">
            <a:avLst/>
          </a:prstGeom>
        </p:spPr>
        <p:txBody>
          <a:bodyPr wrap="square">
            <a:spAutoFit/>
          </a:bodyPr>
          <a:lstStyle/>
          <a:p>
            <a:pPr algn="ctr"/>
            <a:r>
              <a:rPr lang="en-US" sz="2000" b="1" u="sng" dirty="0"/>
              <a:t>Speakers</a:t>
            </a:r>
          </a:p>
        </p:txBody>
      </p:sp>
      <p:pic>
        <p:nvPicPr>
          <p:cNvPr id="21" name="Picture 20" descr="A person in a suit and tie&#10;&#10;Description automatically generated">
            <a:extLst>
              <a:ext uri="{FF2B5EF4-FFF2-40B4-BE49-F238E27FC236}">
                <a16:creationId xmlns:a16="http://schemas.microsoft.com/office/drawing/2014/main" id="{E44B6764-CF13-4908-96F5-7612956CD78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08470" y="3962094"/>
            <a:ext cx="1620000" cy="1620000"/>
          </a:xfrm>
          <a:prstGeom prst="ellipse">
            <a:avLst/>
          </a:prstGeom>
        </p:spPr>
      </p:pic>
      <p:pic>
        <p:nvPicPr>
          <p:cNvPr id="3" name="Picture 2">
            <a:extLst>
              <a:ext uri="{FF2B5EF4-FFF2-40B4-BE49-F238E27FC236}">
                <a16:creationId xmlns:a16="http://schemas.microsoft.com/office/drawing/2014/main" id="{ED5BCB5D-6CFB-0CE4-FDD8-79B00268C3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34742"/>
          <a:stretch/>
        </p:blipFill>
        <p:spPr>
          <a:xfrm>
            <a:off x="892110" y="4090640"/>
            <a:ext cx="1620000" cy="1492532"/>
          </a:xfrm>
          <a:prstGeom prst="ellipse">
            <a:avLst/>
          </a:prstGeom>
        </p:spPr>
      </p:pic>
    </p:spTree>
    <p:extLst>
      <p:ext uri="{BB962C8B-B14F-4D97-AF65-F5344CB8AC3E}">
        <p14:creationId xmlns:p14="http://schemas.microsoft.com/office/powerpoint/2010/main" val="3367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DFDE-FD51-4094-855F-0D4438909219}"/>
              </a:ext>
            </a:extLst>
          </p:cNvPr>
          <p:cNvSpPr/>
          <p:nvPr/>
        </p:nvSpPr>
        <p:spPr>
          <a:xfrm>
            <a:off x="3381351" y="5556812"/>
            <a:ext cx="3141259" cy="1077218"/>
          </a:xfrm>
          <a:prstGeom prst="rect">
            <a:avLst/>
          </a:prstGeom>
        </p:spPr>
        <p:txBody>
          <a:bodyPr wrap="square">
            <a:spAutoFit/>
          </a:bodyPr>
          <a:lstStyle/>
          <a:p>
            <a:pPr algn="ctr"/>
            <a:r>
              <a:rPr lang="en-US" sz="1600" b="1" dirty="0"/>
              <a:t>Dr. Kai Frederik ZASTROW</a:t>
            </a:r>
          </a:p>
          <a:p>
            <a:pPr algn="ctr"/>
            <a:r>
              <a:rPr lang="en-US" sz="1600" dirty="0"/>
              <a:t>Senior Fellow </a:t>
            </a:r>
          </a:p>
          <a:p>
            <a:pPr algn="ctr"/>
            <a:r>
              <a:rPr lang="en-US" sz="1600" dirty="0"/>
              <a:t>Regulation Certification Standards</a:t>
            </a:r>
          </a:p>
          <a:p>
            <a:pPr algn="ctr"/>
            <a:r>
              <a:rPr lang="en-US" sz="1600" dirty="0" err="1"/>
              <a:t>Stellantis</a:t>
            </a:r>
            <a:endParaRPr lang="en-US" sz="1600" dirty="0"/>
          </a:p>
        </p:txBody>
      </p:sp>
      <p:sp>
        <p:nvSpPr>
          <p:cNvPr id="10" name="Rectangle 9">
            <a:extLst>
              <a:ext uri="{FF2B5EF4-FFF2-40B4-BE49-F238E27FC236}">
                <a16:creationId xmlns:a16="http://schemas.microsoft.com/office/drawing/2014/main" id="{C258E3DB-07D0-4951-9B1D-56D5A486F8F7}"/>
              </a:ext>
            </a:extLst>
          </p:cNvPr>
          <p:cNvSpPr/>
          <p:nvPr/>
        </p:nvSpPr>
        <p:spPr>
          <a:xfrm>
            <a:off x="6457979" y="5564173"/>
            <a:ext cx="2882879" cy="1077218"/>
          </a:xfrm>
          <a:prstGeom prst="rect">
            <a:avLst/>
          </a:prstGeom>
        </p:spPr>
        <p:txBody>
          <a:bodyPr wrap="square">
            <a:spAutoFit/>
          </a:bodyPr>
          <a:lstStyle/>
          <a:p>
            <a:pPr algn="ctr"/>
            <a:r>
              <a:rPr lang="en-US" sz="1600" b="1" dirty="0"/>
              <a:t>Mr. JSR </a:t>
            </a:r>
            <a:r>
              <a:rPr lang="en-US" sz="1600" b="1" dirty="0" err="1"/>
              <a:t>Kutti</a:t>
            </a:r>
            <a:endParaRPr lang="en-US" sz="1600" b="1" dirty="0"/>
          </a:p>
          <a:p>
            <a:pPr algn="ctr"/>
            <a:r>
              <a:rPr lang="en-US" sz="1600" dirty="0"/>
              <a:t>Vice President and Chief Sustainability Officer</a:t>
            </a:r>
          </a:p>
          <a:p>
            <a:pPr algn="ctr"/>
            <a:r>
              <a:rPr lang="en-US" sz="1600" dirty="0"/>
              <a:t>Tata Motors Ltd.</a:t>
            </a:r>
          </a:p>
        </p:txBody>
      </p:sp>
      <p:sp>
        <p:nvSpPr>
          <p:cNvPr id="29" name="Rectangle 28">
            <a:extLst>
              <a:ext uri="{FF2B5EF4-FFF2-40B4-BE49-F238E27FC236}">
                <a16:creationId xmlns:a16="http://schemas.microsoft.com/office/drawing/2014/main" id="{99A97530-8092-404E-81A5-D9BF511603FA}"/>
              </a:ext>
            </a:extLst>
          </p:cNvPr>
          <p:cNvSpPr/>
          <p:nvPr/>
        </p:nvSpPr>
        <p:spPr>
          <a:xfrm>
            <a:off x="321232" y="5569981"/>
            <a:ext cx="3141259" cy="830997"/>
          </a:xfrm>
          <a:prstGeom prst="rect">
            <a:avLst/>
          </a:prstGeom>
        </p:spPr>
        <p:txBody>
          <a:bodyPr wrap="square">
            <a:spAutoFit/>
          </a:bodyPr>
          <a:lstStyle/>
          <a:p>
            <a:pPr algn="ctr"/>
            <a:r>
              <a:rPr lang="en-US" sz="1600" b="1" dirty="0"/>
              <a:t>Mr. Anand </a:t>
            </a:r>
            <a:r>
              <a:rPr lang="en-US" sz="1600" b="1" dirty="0" err="1"/>
              <a:t>Bhange</a:t>
            </a:r>
            <a:endParaRPr lang="en-US" sz="1600" b="1" dirty="0"/>
          </a:p>
          <a:p>
            <a:pPr algn="ctr"/>
            <a:r>
              <a:rPr lang="en-US" sz="1600" dirty="0"/>
              <a:t>Director</a:t>
            </a:r>
          </a:p>
          <a:p>
            <a:pPr algn="ctr"/>
            <a:r>
              <a:rPr lang="en-US" sz="1600" dirty="0"/>
              <a:t>FEV.io</a:t>
            </a:r>
          </a:p>
        </p:txBody>
      </p:sp>
      <p:pic>
        <p:nvPicPr>
          <p:cNvPr id="18" name="Picture 17">
            <a:extLst>
              <a:ext uri="{FF2B5EF4-FFF2-40B4-BE49-F238E27FC236}">
                <a16:creationId xmlns:a16="http://schemas.microsoft.com/office/drawing/2014/main" id="{B606E0E6-F67C-414F-9B9A-E3B20C5A26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053" y="1464532"/>
            <a:ext cx="2858400" cy="1905600"/>
          </a:xfrm>
          <a:prstGeom prst="rect">
            <a:avLst/>
          </a:prstGeom>
        </p:spPr>
      </p:pic>
      <p:pic>
        <p:nvPicPr>
          <p:cNvPr id="6" name="Picture 5">
            <a:extLst>
              <a:ext uri="{FF2B5EF4-FFF2-40B4-BE49-F238E27FC236}">
                <a16:creationId xmlns:a16="http://schemas.microsoft.com/office/drawing/2014/main" id="{54BA04F9-CFBF-478F-B726-1D5A48A11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211" y="3968405"/>
            <a:ext cx="1620000" cy="1620000"/>
          </a:xfrm>
          <a:prstGeom prst="ellipse">
            <a:avLst/>
          </a:prstGeom>
        </p:spPr>
      </p:pic>
      <p:pic>
        <p:nvPicPr>
          <p:cNvPr id="11" name="Picture 10">
            <a:extLst>
              <a:ext uri="{FF2B5EF4-FFF2-40B4-BE49-F238E27FC236}">
                <a16:creationId xmlns:a16="http://schemas.microsoft.com/office/drawing/2014/main" id="{AAA00BC4-1864-421D-8C2F-4B364CA86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838" y="3946663"/>
            <a:ext cx="1620000" cy="1630331"/>
          </a:xfrm>
          <a:prstGeom prst="ellipse">
            <a:avLst/>
          </a:prstGeom>
        </p:spPr>
      </p:pic>
      <p:pic>
        <p:nvPicPr>
          <p:cNvPr id="19" name="Picture 18">
            <a:extLst>
              <a:ext uri="{FF2B5EF4-FFF2-40B4-BE49-F238E27FC236}">
                <a16:creationId xmlns:a16="http://schemas.microsoft.com/office/drawing/2014/main" id="{1C4307F3-DE0B-4E20-A699-EB16660427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465" y="3889973"/>
            <a:ext cx="1620000" cy="1692141"/>
          </a:xfrm>
          <a:prstGeom prst="ellipse">
            <a:avLst/>
          </a:prstGeom>
        </p:spPr>
      </p:pic>
      <p:sp>
        <p:nvSpPr>
          <p:cNvPr id="17" name="object 6">
            <a:extLst>
              <a:ext uri="{FF2B5EF4-FFF2-40B4-BE49-F238E27FC236}">
                <a16:creationId xmlns:a16="http://schemas.microsoft.com/office/drawing/2014/main" id="{A9BC31FD-5CB9-46FB-BD70-D3D2C0667565}"/>
              </a:ext>
            </a:extLst>
          </p:cNvPr>
          <p:cNvSpPr txBox="1">
            <a:spLocks noGrp="1"/>
          </p:cNvSpPr>
          <p:nvPr>
            <p:ph type="title"/>
          </p:nvPr>
        </p:nvSpPr>
        <p:spPr>
          <a:xfrm>
            <a:off x="1319783" y="887784"/>
            <a:ext cx="7205436" cy="410529"/>
          </a:xfrm>
          <a:prstGeom prst="rect">
            <a:avLst/>
          </a:prstGeom>
        </p:spPr>
        <p:txBody>
          <a:bodyPr vert="horz" wrap="square" lIns="0" tIns="10319" rIns="0" bIns="0" rtlCol="0" anchor="ctr">
            <a:spAutoFit/>
          </a:bodyPr>
          <a:lstStyle/>
          <a:p>
            <a:pPr marL="10319" algn="ctr">
              <a:lnSpc>
                <a:spcPct val="100000"/>
              </a:lnSpc>
              <a:spcBef>
                <a:spcPts val="81"/>
              </a:spcBef>
            </a:pPr>
            <a:r>
              <a:rPr lang="en-US" sz="2600" b="1" spc="-37" dirty="0">
                <a:solidFill>
                  <a:srgbClr val="0070C0"/>
                </a:solidFill>
                <a:latin typeface="Arial Nova" panose="020B0504020202020204" pitchFamily="34" charset="0"/>
                <a:cs typeface="Calibri Light"/>
              </a:rPr>
              <a:t>SIAT 2024 </a:t>
            </a:r>
            <a:r>
              <a:rPr lang="en-US" sz="2275" b="1" dirty="0">
                <a:solidFill>
                  <a:srgbClr val="0070C0"/>
                </a:solidFill>
                <a:latin typeface="Arial Nova" panose="020B0504020202020204" pitchFamily="34" charset="0"/>
                <a:ea typeface="Tahoma" panose="020B0604030504040204" pitchFamily="34" charset="0"/>
                <a:cs typeface="Tahoma" panose="020B0604030504040204" pitchFamily="34" charset="0"/>
              </a:rPr>
              <a:t>PLENARY</a:t>
            </a:r>
            <a:r>
              <a:rPr lang="en-US" sz="2600" b="1" spc="-37" dirty="0">
                <a:solidFill>
                  <a:srgbClr val="0070C0"/>
                </a:solidFill>
                <a:latin typeface="Arial Nova" panose="020B0504020202020204" pitchFamily="34" charset="0"/>
                <a:cs typeface="Calibri Light"/>
              </a:rPr>
              <a:t> SESSION-3</a:t>
            </a:r>
          </a:p>
        </p:txBody>
      </p:sp>
      <p:sp>
        <p:nvSpPr>
          <p:cNvPr id="20" name="TextBox 19">
            <a:extLst>
              <a:ext uri="{FF2B5EF4-FFF2-40B4-BE49-F238E27FC236}">
                <a16:creationId xmlns:a16="http://schemas.microsoft.com/office/drawing/2014/main" id="{235B25C7-CCED-467D-9E11-9DDE09D9D0E8}"/>
              </a:ext>
            </a:extLst>
          </p:cNvPr>
          <p:cNvSpPr txBox="1"/>
          <p:nvPr/>
        </p:nvSpPr>
        <p:spPr>
          <a:xfrm>
            <a:off x="573844" y="1622115"/>
            <a:ext cx="3354768" cy="954107"/>
          </a:xfrm>
          <a:prstGeom prst="rect">
            <a:avLst/>
          </a:prstGeom>
          <a:noFill/>
        </p:spPr>
        <p:txBody>
          <a:bodyPr wrap="square" rtlCol="0">
            <a:spAutoFit/>
          </a:bodyPr>
          <a:lstStyle/>
          <a:p>
            <a:r>
              <a:rPr lang="en-US" sz="2800" b="1" spc="-37" dirty="0">
                <a:solidFill>
                  <a:srgbClr val="009999"/>
                </a:solidFill>
                <a:latin typeface="Arial Nova" panose="020B0504020202020204" pitchFamily="34" charset="0"/>
                <a:cs typeface="Calibri Light"/>
              </a:rPr>
              <a:t>Solutions for Future Mobility</a:t>
            </a:r>
            <a:endParaRPr lang="en-IN" sz="2800" dirty="0">
              <a:solidFill>
                <a:srgbClr val="009999"/>
              </a:solidFill>
            </a:endParaRPr>
          </a:p>
        </p:txBody>
      </p:sp>
      <p:sp>
        <p:nvSpPr>
          <p:cNvPr id="21" name="Rectangle 20">
            <a:extLst>
              <a:ext uri="{FF2B5EF4-FFF2-40B4-BE49-F238E27FC236}">
                <a16:creationId xmlns:a16="http://schemas.microsoft.com/office/drawing/2014/main" id="{AE3759F0-AC5D-42F5-A4CD-6037B0C2C372}"/>
              </a:ext>
            </a:extLst>
          </p:cNvPr>
          <p:cNvSpPr/>
          <p:nvPr/>
        </p:nvSpPr>
        <p:spPr>
          <a:xfrm>
            <a:off x="3550748" y="3474368"/>
            <a:ext cx="2786484" cy="400110"/>
          </a:xfrm>
          <a:prstGeom prst="rect">
            <a:avLst/>
          </a:prstGeom>
        </p:spPr>
        <p:txBody>
          <a:bodyPr wrap="square">
            <a:spAutoFit/>
          </a:bodyPr>
          <a:lstStyle/>
          <a:p>
            <a:pPr algn="ctr"/>
            <a:r>
              <a:rPr lang="en-US" sz="2000" b="1" u="sng" dirty="0"/>
              <a:t>Speakers</a:t>
            </a:r>
          </a:p>
        </p:txBody>
      </p:sp>
    </p:spTree>
    <p:extLst>
      <p:ext uri="{BB962C8B-B14F-4D97-AF65-F5344CB8AC3E}">
        <p14:creationId xmlns:p14="http://schemas.microsoft.com/office/powerpoint/2010/main" val="18645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109B4-A231-49EC-82E1-A56D0A238899}"/>
              </a:ext>
            </a:extLst>
          </p:cNvPr>
          <p:cNvSpPr/>
          <p:nvPr/>
        </p:nvSpPr>
        <p:spPr>
          <a:xfrm>
            <a:off x="2825364" y="2202862"/>
            <a:ext cx="2818844" cy="2881746"/>
          </a:xfrm>
          <a:prstGeom prst="ellipse">
            <a:avLst/>
          </a:prstGeom>
          <a:ln w="2540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object 6">
            <a:extLst>
              <a:ext uri="{FF2B5EF4-FFF2-40B4-BE49-F238E27FC236}">
                <a16:creationId xmlns:a16="http://schemas.microsoft.com/office/drawing/2014/main" id="{1D239135-D6EF-60BD-8D0D-78342670E731}"/>
              </a:ext>
            </a:extLst>
          </p:cNvPr>
          <p:cNvSpPr txBox="1">
            <a:spLocks noGrp="1"/>
          </p:cNvSpPr>
          <p:nvPr>
            <p:ph type="title"/>
          </p:nvPr>
        </p:nvSpPr>
        <p:spPr>
          <a:xfrm>
            <a:off x="1321958" y="764068"/>
            <a:ext cx="7205436" cy="902972"/>
          </a:xfrm>
          <a:prstGeom prst="rect">
            <a:avLst/>
          </a:prstGeom>
        </p:spPr>
        <p:txBody>
          <a:bodyPr vert="horz" wrap="square" lIns="0" tIns="10319" rIns="0" bIns="0" rtlCol="0" anchor="ctr">
            <a:spAutoFit/>
          </a:bodyPr>
          <a:lstStyle/>
          <a:p>
            <a:pPr marL="10319" algn="ctr">
              <a:lnSpc>
                <a:spcPct val="100000"/>
              </a:lnSpc>
              <a:spcBef>
                <a:spcPts val="81"/>
              </a:spcBef>
            </a:pPr>
            <a:r>
              <a:rPr lang="en-US" sz="2600" b="1" spc="-37" dirty="0">
                <a:solidFill>
                  <a:srgbClr val="0070C0"/>
                </a:solidFill>
                <a:latin typeface="Arial Nova" panose="020B0504020202020204" pitchFamily="34" charset="0"/>
                <a:cs typeface="Calibri Light"/>
              </a:rPr>
              <a:t>SIAT 2024 PANEL DISCUSSION</a:t>
            </a:r>
            <a:br>
              <a:rPr lang="en-US" sz="1950" b="1" u="sng" spc="-37" dirty="0">
                <a:solidFill>
                  <a:srgbClr val="0070C0"/>
                </a:solidFill>
                <a:latin typeface="Arial Nova" panose="020B0504020202020204" pitchFamily="34" charset="0"/>
                <a:cs typeface="Calibri Light"/>
              </a:rPr>
            </a:br>
            <a:br>
              <a:rPr lang="en-US" sz="800" b="1" spc="-37" dirty="0">
                <a:solidFill>
                  <a:srgbClr val="0070C0"/>
                </a:solidFill>
                <a:latin typeface="Arial Nova" panose="020B0504020202020204" pitchFamily="34" charset="0"/>
                <a:cs typeface="Calibri Light"/>
              </a:rPr>
            </a:br>
            <a:r>
              <a:rPr lang="en-US" sz="2400" b="1" spc="-37" dirty="0">
                <a:solidFill>
                  <a:srgbClr val="009999"/>
                </a:solidFill>
                <a:latin typeface="Arial Nova" panose="020B0504020202020204" pitchFamily="34" charset="0"/>
                <a:cs typeface="Calibri Light"/>
              </a:rPr>
              <a:t>Transformation Towards Progressive Mobility</a:t>
            </a:r>
            <a:endParaRPr sz="1950" b="1" dirty="0">
              <a:solidFill>
                <a:srgbClr val="009999"/>
              </a:solidFill>
              <a:latin typeface="Arial Nova" panose="020B0504020202020204" pitchFamily="34" charset="0"/>
              <a:cs typeface="Calibri Light"/>
            </a:endParaRPr>
          </a:p>
        </p:txBody>
      </p:sp>
      <p:pic>
        <p:nvPicPr>
          <p:cNvPr id="32" name="Picture 31">
            <a:extLst>
              <a:ext uri="{FF2B5EF4-FFF2-40B4-BE49-F238E27FC236}">
                <a16:creationId xmlns:a16="http://schemas.microsoft.com/office/drawing/2014/main" id="{42DEC772-7BC2-4822-8A57-48FAB08DCC9A}"/>
              </a:ext>
            </a:extLst>
          </p:cNvPr>
          <p:cNvPicPr>
            <a:picLocks noChangeAspect="1"/>
          </p:cNvPicPr>
          <p:nvPr/>
        </p:nvPicPr>
        <p:blipFill rotWithShape="1">
          <a:blip r:embed="rId3"/>
          <a:srcRect l="5531" t="8000" r="8000" b="8000"/>
          <a:stretch/>
        </p:blipFill>
        <p:spPr>
          <a:xfrm>
            <a:off x="3318459" y="2712064"/>
            <a:ext cx="1799264" cy="1747857"/>
          </a:xfrm>
          <a:prstGeom prst="ellipse">
            <a:avLst/>
          </a:prstGeom>
          <a:ln>
            <a:noFill/>
          </a:ln>
          <a:effectLst>
            <a:softEdge rad="112500"/>
          </a:effectLst>
        </p:spPr>
      </p:pic>
      <p:sp>
        <p:nvSpPr>
          <p:cNvPr id="33" name="Rectangle 1">
            <a:extLst>
              <a:ext uri="{FF2B5EF4-FFF2-40B4-BE49-F238E27FC236}">
                <a16:creationId xmlns:a16="http://schemas.microsoft.com/office/drawing/2014/main" id="{88C8EB50-83CB-4B56-8CFE-2764409346D9}"/>
              </a:ext>
            </a:extLst>
          </p:cNvPr>
          <p:cNvSpPr>
            <a:spLocks noChangeArrowheads="1"/>
          </p:cNvSpPr>
          <p:nvPr/>
        </p:nvSpPr>
        <p:spPr bwMode="auto">
          <a:xfrm>
            <a:off x="241777" y="1858379"/>
            <a:ext cx="2437343" cy="99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hangingPunct="0">
              <a:spcBef>
                <a:spcPct val="0"/>
              </a:spcBef>
              <a:spcAft>
                <a:spcPct val="0"/>
              </a:spcAft>
            </a:pPr>
            <a:r>
              <a:rPr lang="en-US" altLang="en-US" sz="1500" b="1" dirty="0">
                <a:solidFill>
                  <a:srgbClr val="000000"/>
                </a:solidFill>
                <a:ea typeface="Calibri" panose="020F0502020204030204" pitchFamily="34" charset="0"/>
              </a:rPr>
              <a:t>Ms. </a:t>
            </a:r>
            <a:r>
              <a:rPr lang="en-US" altLang="en-US" sz="1500" b="1" dirty="0" err="1">
                <a:solidFill>
                  <a:srgbClr val="000000"/>
                </a:solidFill>
                <a:ea typeface="Calibri" panose="020F0502020204030204" pitchFamily="34" charset="0"/>
              </a:rPr>
              <a:t>Sulajja</a:t>
            </a:r>
            <a:r>
              <a:rPr lang="en-US" altLang="en-US" sz="1500" b="1" dirty="0">
                <a:solidFill>
                  <a:srgbClr val="000000"/>
                </a:solidFill>
                <a:ea typeface="Calibri" panose="020F0502020204030204" pitchFamily="34" charset="0"/>
              </a:rPr>
              <a:t> </a:t>
            </a:r>
            <a:r>
              <a:rPr lang="en-US" altLang="en-US" sz="1500" b="1" dirty="0" err="1">
                <a:solidFill>
                  <a:srgbClr val="000000"/>
                </a:solidFill>
                <a:ea typeface="Calibri" panose="020F0502020204030204" pitchFamily="34" charset="0"/>
              </a:rPr>
              <a:t>Firodia</a:t>
            </a:r>
            <a:r>
              <a:rPr lang="en-US" altLang="en-US" sz="1500" b="1" dirty="0">
                <a:solidFill>
                  <a:srgbClr val="000000"/>
                </a:solidFill>
                <a:ea typeface="Calibri" panose="020F0502020204030204" pitchFamily="34" charset="0"/>
              </a:rPr>
              <a:t> Motwani</a:t>
            </a:r>
          </a:p>
          <a:p>
            <a:pPr lvl="0" algn="ctr" eaLnBrk="0" fontAlgn="base" hangingPunct="0">
              <a:spcBef>
                <a:spcPct val="0"/>
              </a:spcBef>
              <a:spcAft>
                <a:spcPct val="0"/>
              </a:spcAft>
            </a:pPr>
            <a:r>
              <a:rPr lang="en-US" altLang="en-US" sz="1500" dirty="0">
                <a:solidFill>
                  <a:srgbClr val="000000"/>
                </a:solidFill>
                <a:ea typeface="Calibri" panose="020F0502020204030204" pitchFamily="34" charset="0"/>
              </a:rPr>
              <a:t>Founder &amp; CEO</a:t>
            </a:r>
          </a:p>
          <a:p>
            <a:pPr lvl="0" algn="ctr" eaLnBrk="0" fontAlgn="base" hangingPunct="0">
              <a:spcBef>
                <a:spcPct val="0"/>
              </a:spcBef>
              <a:spcAft>
                <a:spcPct val="0"/>
              </a:spcAft>
            </a:pPr>
            <a:r>
              <a:rPr lang="en-US" altLang="en-US" sz="1500" dirty="0">
                <a:solidFill>
                  <a:srgbClr val="000000"/>
                </a:solidFill>
                <a:ea typeface="Calibri" panose="020F0502020204030204" pitchFamily="34" charset="0"/>
              </a:rPr>
              <a:t>Kinetic Green Energy &amp; </a:t>
            </a:r>
          </a:p>
          <a:p>
            <a:pPr lvl="0" algn="ctr" eaLnBrk="0" fontAlgn="base" hangingPunct="0">
              <a:spcBef>
                <a:spcPct val="0"/>
              </a:spcBef>
              <a:spcAft>
                <a:spcPct val="0"/>
              </a:spcAft>
            </a:pPr>
            <a:r>
              <a:rPr lang="en-US" altLang="en-US" sz="1500" dirty="0">
                <a:solidFill>
                  <a:srgbClr val="000000"/>
                </a:solidFill>
                <a:ea typeface="Calibri" panose="020F0502020204030204" pitchFamily="34" charset="0"/>
              </a:rPr>
              <a:t>Power Solutions Limited</a:t>
            </a:r>
            <a:endParaRPr lang="en-US" altLang="en-US" sz="1500" dirty="0"/>
          </a:p>
        </p:txBody>
      </p:sp>
      <p:sp>
        <p:nvSpPr>
          <p:cNvPr id="36" name="Rectangle 1">
            <a:extLst>
              <a:ext uri="{FF2B5EF4-FFF2-40B4-BE49-F238E27FC236}">
                <a16:creationId xmlns:a16="http://schemas.microsoft.com/office/drawing/2014/main" id="{E04BD8FD-E34E-450A-BBA6-40D27F074F86}"/>
              </a:ext>
            </a:extLst>
          </p:cNvPr>
          <p:cNvSpPr>
            <a:spLocks noChangeArrowheads="1"/>
          </p:cNvSpPr>
          <p:nvPr/>
        </p:nvSpPr>
        <p:spPr bwMode="auto">
          <a:xfrm>
            <a:off x="5918383" y="2065459"/>
            <a:ext cx="1376786" cy="53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latinLnBrk="0" hangingPunct="0">
              <a:spcBef>
                <a:spcPct val="0"/>
              </a:spcBef>
              <a:spcAft>
                <a:spcPct val="0"/>
              </a:spcAft>
            </a:pPr>
            <a:r>
              <a:rPr lang="en-US" altLang="en-US" sz="1500" b="1" dirty="0">
                <a:solidFill>
                  <a:srgbClr val="000000"/>
                </a:solidFill>
                <a:ea typeface="Calibri" panose="020F0502020204030204" pitchFamily="34" charset="0"/>
              </a:rPr>
              <a:t>Dr. Reji Mathai</a:t>
            </a:r>
          </a:p>
          <a:p>
            <a:pPr lvl="0" algn="ctr" eaLnBrk="0" fontAlgn="base" latinLnBrk="0" hangingPunct="0">
              <a:spcBef>
                <a:spcPct val="0"/>
              </a:spcBef>
              <a:spcAft>
                <a:spcPct val="0"/>
              </a:spcAft>
            </a:pPr>
            <a:r>
              <a:rPr lang="en-US" altLang="en-US" sz="1500" dirty="0">
                <a:solidFill>
                  <a:srgbClr val="000000"/>
                </a:solidFill>
                <a:ea typeface="Calibri" panose="020F0502020204030204" pitchFamily="34" charset="0"/>
              </a:rPr>
              <a:t>Director, ARAI</a:t>
            </a:r>
            <a:endParaRPr lang="en-US" altLang="en-US" sz="1500" dirty="0"/>
          </a:p>
        </p:txBody>
      </p:sp>
      <p:sp>
        <p:nvSpPr>
          <p:cNvPr id="37" name="Rectangle 1">
            <a:extLst>
              <a:ext uri="{FF2B5EF4-FFF2-40B4-BE49-F238E27FC236}">
                <a16:creationId xmlns:a16="http://schemas.microsoft.com/office/drawing/2014/main" id="{206D272F-A305-4864-BE46-665DABF16CA6}"/>
              </a:ext>
            </a:extLst>
          </p:cNvPr>
          <p:cNvSpPr>
            <a:spLocks noChangeArrowheads="1"/>
          </p:cNvSpPr>
          <p:nvPr/>
        </p:nvSpPr>
        <p:spPr bwMode="auto">
          <a:xfrm>
            <a:off x="13568" y="3551705"/>
            <a:ext cx="2064453" cy="99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hangingPunct="0">
              <a:spcBef>
                <a:spcPct val="0"/>
              </a:spcBef>
              <a:spcAft>
                <a:spcPct val="0"/>
              </a:spcAft>
            </a:pPr>
            <a:r>
              <a:rPr lang="fi-FI" altLang="en-US" sz="1500" b="1" dirty="0">
                <a:solidFill>
                  <a:srgbClr val="000000"/>
                </a:solidFill>
                <a:ea typeface="Calibri" panose="020F0502020204030204" pitchFamily="34" charset="0"/>
              </a:rPr>
              <a:t>Dr. N Sarvanan</a:t>
            </a:r>
          </a:p>
          <a:p>
            <a:pPr lvl="0" algn="ctr" eaLnBrk="0" fontAlgn="base" hangingPunct="0">
              <a:spcBef>
                <a:spcPct val="0"/>
              </a:spcBef>
              <a:spcAft>
                <a:spcPct val="0"/>
              </a:spcAft>
            </a:pPr>
            <a:r>
              <a:rPr lang="fi-FI" altLang="en-US" sz="1500" dirty="0">
                <a:solidFill>
                  <a:srgbClr val="000000"/>
                </a:solidFill>
                <a:ea typeface="Calibri" panose="020F0502020204030204" pitchFamily="34" charset="0"/>
              </a:rPr>
              <a:t>President &amp; </a:t>
            </a:r>
          </a:p>
          <a:p>
            <a:pPr lvl="0" algn="ctr" eaLnBrk="0" fontAlgn="base" hangingPunct="0">
              <a:spcBef>
                <a:spcPct val="0"/>
              </a:spcBef>
              <a:spcAft>
                <a:spcPct val="0"/>
              </a:spcAft>
            </a:pPr>
            <a:r>
              <a:rPr lang="fi-FI" altLang="en-US" sz="1500" dirty="0">
                <a:solidFill>
                  <a:srgbClr val="000000"/>
                </a:solidFill>
                <a:ea typeface="Calibri" panose="020F0502020204030204" pitchFamily="34" charset="0"/>
              </a:rPr>
              <a:t>Chief Technolgy Officer</a:t>
            </a:r>
            <a:endParaRPr lang="en-US" altLang="en-US" sz="1500" dirty="0">
              <a:ea typeface="Calibri" panose="020F0502020204030204" pitchFamily="34" charset="0"/>
            </a:endParaRPr>
          </a:p>
          <a:p>
            <a:pPr lvl="0" algn="ctr" eaLnBrk="0" fontAlgn="base" hangingPunct="0">
              <a:spcBef>
                <a:spcPct val="0"/>
              </a:spcBef>
              <a:spcAft>
                <a:spcPct val="0"/>
              </a:spcAft>
            </a:pPr>
            <a:r>
              <a:rPr lang="fi-FI" altLang="en-US" sz="1500" dirty="0">
                <a:solidFill>
                  <a:srgbClr val="000000"/>
                </a:solidFill>
                <a:ea typeface="Calibri" panose="020F0502020204030204" pitchFamily="34" charset="0"/>
              </a:rPr>
              <a:t>Ashok Leyland Ltd.</a:t>
            </a:r>
          </a:p>
        </p:txBody>
      </p:sp>
      <p:pic>
        <p:nvPicPr>
          <p:cNvPr id="8" name="Picture 7">
            <a:extLst>
              <a:ext uri="{FF2B5EF4-FFF2-40B4-BE49-F238E27FC236}">
                <a16:creationId xmlns:a16="http://schemas.microsoft.com/office/drawing/2014/main" id="{6E08A964-5A3B-43A7-B090-E650388BA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025" y="1659894"/>
            <a:ext cx="1260000" cy="1258102"/>
          </a:xfrm>
          <a:prstGeom prst="ellipse">
            <a:avLst/>
          </a:prstGeom>
          <a:ln w="25400">
            <a:solidFill>
              <a:srgbClr val="C00000"/>
            </a:solidFill>
          </a:ln>
        </p:spPr>
      </p:pic>
      <p:pic>
        <p:nvPicPr>
          <p:cNvPr id="40" name="Picture 39">
            <a:extLst>
              <a:ext uri="{FF2B5EF4-FFF2-40B4-BE49-F238E27FC236}">
                <a16:creationId xmlns:a16="http://schemas.microsoft.com/office/drawing/2014/main" id="{72A38595-224C-4BAA-AE9E-314F2EC529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70" r="21776"/>
          <a:stretch/>
        </p:blipFill>
        <p:spPr>
          <a:xfrm>
            <a:off x="2157884" y="3048054"/>
            <a:ext cx="1260000" cy="1181045"/>
          </a:xfrm>
          <a:prstGeom prst="ellipse">
            <a:avLst/>
          </a:prstGeom>
          <a:ln w="25400">
            <a:solidFill>
              <a:srgbClr val="7030A0"/>
            </a:solidFill>
          </a:ln>
        </p:spPr>
      </p:pic>
      <p:sp>
        <p:nvSpPr>
          <p:cNvPr id="26" name="Rectangle 1">
            <a:extLst>
              <a:ext uri="{FF2B5EF4-FFF2-40B4-BE49-F238E27FC236}">
                <a16:creationId xmlns:a16="http://schemas.microsoft.com/office/drawing/2014/main" id="{AA36E304-013E-48ED-BD79-52AEBCFA40DE}"/>
              </a:ext>
            </a:extLst>
          </p:cNvPr>
          <p:cNvSpPr>
            <a:spLocks noChangeArrowheads="1"/>
          </p:cNvSpPr>
          <p:nvPr/>
        </p:nvSpPr>
        <p:spPr bwMode="auto">
          <a:xfrm>
            <a:off x="6229233" y="3143043"/>
            <a:ext cx="3139657" cy="76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hangingPunct="0">
              <a:spcBef>
                <a:spcPct val="0"/>
              </a:spcBef>
              <a:spcAft>
                <a:spcPct val="0"/>
              </a:spcAft>
            </a:pPr>
            <a:r>
              <a:rPr lang="en-US" sz="1500" b="1" dirty="0">
                <a:cs typeface="Arial" panose="020B0604020202020204" pitchFamily="34" charset="0"/>
              </a:rPr>
              <a:t>Dr. Marc </a:t>
            </a:r>
            <a:r>
              <a:rPr lang="en-US" sz="1500" b="1" dirty="0" err="1">
                <a:cs typeface="Arial" panose="020B0604020202020204" pitchFamily="34" charset="0"/>
              </a:rPr>
              <a:t>Stehlin</a:t>
            </a:r>
            <a:endParaRPr lang="en-US" sz="1500" b="1" dirty="0">
              <a:cs typeface="Arial" panose="020B0604020202020204" pitchFamily="34" charset="0"/>
            </a:endParaRPr>
          </a:p>
          <a:p>
            <a:pPr lvl="0" algn="ctr" eaLnBrk="0" fontAlgn="base" hangingPunct="0">
              <a:spcBef>
                <a:spcPct val="0"/>
              </a:spcBef>
              <a:spcAft>
                <a:spcPct val="0"/>
              </a:spcAft>
            </a:pPr>
            <a:r>
              <a:rPr lang="en-US" sz="1500" dirty="0">
                <a:cs typeface="Arial" panose="020B0604020202020204" pitchFamily="34" charset="0"/>
              </a:rPr>
              <a:t>Head - Technology Center</a:t>
            </a:r>
          </a:p>
          <a:p>
            <a:pPr lvl="0" algn="ctr" eaLnBrk="0" fontAlgn="base" hangingPunct="0">
              <a:spcBef>
                <a:spcPct val="0"/>
              </a:spcBef>
              <a:spcAft>
                <a:spcPct val="0"/>
              </a:spcAft>
            </a:pPr>
            <a:r>
              <a:rPr lang="en-US" sz="1500" dirty="0">
                <a:cs typeface="Arial" panose="020B0604020202020204" pitchFamily="34" charset="0"/>
              </a:rPr>
              <a:t>Skoda Auto Volkswagen India Pvt. Ltd.</a:t>
            </a:r>
            <a:endParaRPr lang="fi-FI" altLang="en-US" sz="1500" dirty="0">
              <a:solidFill>
                <a:srgbClr val="000000"/>
              </a:solidFill>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5AC8D80-4469-4DC2-A0CD-219213B803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871" t="15490" r="23354" b="50000"/>
          <a:stretch/>
        </p:blipFill>
        <p:spPr>
          <a:xfrm>
            <a:off x="5117723" y="2856730"/>
            <a:ext cx="1260000" cy="1253084"/>
          </a:xfrm>
          <a:prstGeom prst="ellipse">
            <a:avLst/>
          </a:prstGeom>
          <a:ln w="25400">
            <a:solidFill>
              <a:srgbClr val="00B050"/>
            </a:solidFill>
          </a:ln>
        </p:spPr>
      </p:pic>
      <p:sp>
        <p:nvSpPr>
          <p:cNvPr id="4" name="TextBox 3">
            <a:extLst>
              <a:ext uri="{FF2B5EF4-FFF2-40B4-BE49-F238E27FC236}">
                <a16:creationId xmlns:a16="http://schemas.microsoft.com/office/drawing/2014/main" id="{0940B417-EEC6-42D3-B1D1-E5193F99177B}"/>
              </a:ext>
            </a:extLst>
          </p:cNvPr>
          <p:cNvSpPr txBox="1"/>
          <p:nvPr/>
        </p:nvSpPr>
        <p:spPr>
          <a:xfrm>
            <a:off x="6963016" y="5436579"/>
            <a:ext cx="2766783" cy="1015663"/>
          </a:xfrm>
          <a:prstGeom prst="rect">
            <a:avLst/>
          </a:prstGeom>
          <a:noFill/>
        </p:spPr>
        <p:txBody>
          <a:bodyPr wrap="none" rtlCol="0">
            <a:spAutoFit/>
          </a:bodyPr>
          <a:lstStyle/>
          <a:p>
            <a:pPr algn="ctr" fontAlgn="base"/>
            <a:r>
              <a:rPr lang="it-IT" sz="1500" b="1" dirty="0"/>
              <a:t>Mr. Kavan Mukhtyar</a:t>
            </a:r>
          </a:p>
          <a:p>
            <a:pPr algn="ctr" fontAlgn="base"/>
            <a:r>
              <a:rPr lang="it-IT" sz="1500" dirty="0"/>
              <a:t>Partner, India Automotive Leader</a:t>
            </a:r>
          </a:p>
          <a:p>
            <a:pPr algn="ctr" fontAlgn="base"/>
            <a:r>
              <a:rPr lang="it-IT" sz="1500" dirty="0"/>
              <a:t>PwC India</a:t>
            </a:r>
          </a:p>
          <a:p>
            <a:pPr algn="ctr" fontAlgn="base"/>
            <a:r>
              <a:rPr lang="it-IT" sz="1500" b="1" dirty="0"/>
              <a:t>Moderator</a:t>
            </a:r>
          </a:p>
        </p:txBody>
      </p:sp>
      <p:pic>
        <p:nvPicPr>
          <p:cNvPr id="1026" name="Picture 2" descr="Kavan Mukhtyar">
            <a:extLst>
              <a:ext uri="{FF2B5EF4-FFF2-40B4-BE49-F238E27FC236}">
                <a16:creationId xmlns:a16="http://schemas.microsoft.com/office/drawing/2014/main" id="{FC4F3C2B-7288-4F32-94FB-2FE27BDA7E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1574" y="4187451"/>
            <a:ext cx="1217800" cy="1280738"/>
          </a:xfrm>
          <a:prstGeom prst="ellipse">
            <a:avLst/>
          </a:prstGeom>
          <a:noFill/>
          <a:ln w="254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5" name="Rectangle 1">
            <a:extLst>
              <a:ext uri="{FF2B5EF4-FFF2-40B4-BE49-F238E27FC236}">
                <a16:creationId xmlns:a16="http://schemas.microsoft.com/office/drawing/2014/main" id="{E224B3E1-78DB-4ED6-B4D0-C879350A20DD}"/>
              </a:ext>
            </a:extLst>
          </p:cNvPr>
          <p:cNvSpPr>
            <a:spLocks noChangeArrowheads="1"/>
          </p:cNvSpPr>
          <p:nvPr/>
        </p:nvSpPr>
        <p:spPr bwMode="auto">
          <a:xfrm>
            <a:off x="5476574" y="4421820"/>
            <a:ext cx="2714495" cy="76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hangingPunct="0">
              <a:spcBef>
                <a:spcPct val="0"/>
              </a:spcBef>
              <a:spcAft>
                <a:spcPct val="0"/>
              </a:spcAft>
            </a:pPr>
            <a:r>
              <a:rPr lang="en-IN" sz="1500" b="1" dirty="0"/>
              <a:t>Mr Sanjay Parashar</a:t>
            </a:r>
          </a:p>
          <a:p>
            <a:pPr lvl="0" algn="ctr" eaLnBrk="0" fontAlgn="base" hangingPunct="0">
              <a:spcBef>
                <a:spcPct val="0"/>
              </a:spcBef>
              <a:spcAft>
                <a:spcPct val="0"/>
              </a:spcAft>
            </a:pPr>
            <a:r>
              <a:rPr lang="en-IN" sz="1500" dirty="0"/>
              <a:t>Executive Director(Supplies)</a:t>
            </a:r>
          </a:p>
          <a:p>
            <a:pPr lvl="0" algn="ctr" eaLnBrk="0" fontAlgn="base" hangingPunct="0">
              <a:spcBef>
                <a:spcPct val="0"/>
              </a:spcBef>
              <a:spcAft>
                <a:spcPct val="0"/>
              </a:spcAft>
            </a:pPr>
            <a:r>
              <a:rPr lang="en-US" sz="1500" dirty="0">
                <a:cs typeface="Arial" panose="020B0604020202020204" pitchFamily="34" charset="0"/>
              </a:rPr>
              <a:t>Indian Oil Corporation Ltd.</a:t>
            </a:r>
          </a:p>
        </p:txBody>
      </p:sp>
      <p:pic>
        <p:nvPicPr>
          <p:cNvPr id="11" name="Picture 10">
            <a:extLst>
              <a:ext uri="{FF2B5EF4-FFF2-40B4-BE49-F238E27FC236}">
                <a16:creationId xmlns:a16="http://schemas.microsoft.com/office/drawing/2014/main" id="{5C364245-5ABE-429D-80A3-EAA2DD4E1F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3408" y="4119874"/>
            <a:ext cx="1260000" cy="1260000"/>
          </a:xfrm>
          <a:prstGeom prst="ellipse">
            <a:avLst/>
          </a:prstGeom>
          <a:ln w="25400">
            <a:solidFill>
              <a:srgbClr val="00B0F0"/>
            </a:solidFill>
          </a:ln>
        </p:spPr>
      </p:pic>
      <p:pic>
        <p:nvPicPr>
          <p:cNvPr id="29" name="Picture 28">
            <a:extLst>
              <a:ext uri="{FF2B5EF4-FFF2-40B4-BE49-F238E27FC236}">
                <a16:creationId xmlns:a16="http://schemas.microsoft.com/office/drawing/2014/main" id="{6B3F96B6-B1C3-4C85-A6D8-C4FC5E1327C6}"/>
              </a:ext>
            </a:extLst>
          </p:cNvPr>
          <p:cNvPicPr>
            <a:picLocks noChangeAspect="1"/>
          </p:cNvPicPr>
          <p:nvPr/>
        </p:nvPicPr>
        <p:blipFill>
          <a:blip r:embed="rId9"/>
          <a:stretch>
            <a:fillRect/>
          </a:stretch>
        </p:blipFill>
        <p:spPr>
          <a:xfrm>
            <a:off x="4248718" y="1618981"/>
            <a:ext cx="1260000" cy="1260743"/>
          </a:xfrm>
          <a:prstGeom prst="ellipse">
            <a:avLst/>
          </a:prstGeom>
          <a:ln w="25400">
            <a:solidFill>
              <a:srgbClr val="FFC000"/>
            </a:solidFill>
          </a:ln>
        </p:spPr>
      </p:pic>
      <p:sp>
        <p:nvSpPr>
          <p:cNvPr id="18" name="Rectangle 1">
            <a:extLst>
              <a:ext uri="{FF2B5EF4-FFF2-40B4-BE49-F238E27FC236}">
                <a16:creationId xmlns:a16="http://schemas.microsoft.com/office/drawing/2014/main" id="{CAD3598B-0FE1-40A5-AA5F-74BABE5CD9F3}"/>
              </a:ext>
            </a:extLst>
          </p:cNvPr>
          <p:cNvSpPr>
            <a:spLocks noChangeArrowheads="1"/>
          </p:cNvSpPr>
          <p:nvPr/>
        </p:nvSpPr>
        <p:spPr bwMode="auto">
          <a:xfrm>
            <a:off x="2368048" y="5543785"/>
            <a:ext cx="2095954" cy="76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lvl="0" algn="ctr" eaLnBrk="0" fontAlgn="base" hangingPunct="0">
              <a:spcBef>
                <a:spcPct val="0"/>
              </a:spcBef>
              <a:spcAft>
                <a:spcPct val="0"/>
              </a:spcAft>
            </a:pPr>
            <a:r>
              <a:rPr lang="fi-FI" altLang="en-US" sz="1500" b="1" dirty="0">
                <a:solidFill>
                  <a:srgbClr val="000000"/>
                </a:solidFill>
                <a:ea typeface="Calibri" panose="020F0502020204030204" pitchFamily="34" charset="0"/>
              </a:rPr>
              <a:t>Dr. Tapan Sahoo</a:t>
            </a:r>
          </a:p>
          <a:p>
            <a:pPr lvl="0" algn="ctr" eaLnBrk="0" fontAlgn="base" hangingPunct="0">
              <a:spcBef>
                <a:spcPct val="0"/>
              </a:spcBef>
              <a:spcAft>
                <a:spcPct val="0"/>
              </a:spcAft>
            </a:pPr>
            <a:r>
              <a:rPr lang="fi-FI" altLang="en-US" sz="1500" dirty="0">
                <a:solidFill>
                  <a:srgbClr val="000000"/>
                </a:solidFill>
                <a:ea typeface="Calibri" panose="020F0502020204030204" pitchFamily="34" charset="0"/>
              </a:rPr>
              <a:t>Executive Director (R&amp;D)</a:t>
            </a:r>
          </a:p>
          <a:p>
            <a:pPr lvl="0" algn="ctr" eaLnBrk="0" fontAlgn="base" hangingPunct="0">
              <a:spcBef>
                <a:spcPct val="0"/>
              </a:spcBef>
              <a:spcAft>
                <a:spcPct val="0"/>
              </a:spcAft>
            </a:pPr>
            <a:r>
              <a:rPr lang="fi-FI" altLang="en-US" sz="1500" dirty="0">
                <a:solidFill>
                  <a:srgbClr val="000000"/>
                </a:solidFill>
                <a:ea typeface="Calibri" panose="020F0502020204030204" pitchFamily="34" charset="0"/>
              </a:rPr>
              <a:t>Maruti Suzuki India Ltd.</a:t>
            </a:r>
          </a:p>
        </p:txBody>
      </p:sp>
      <p:pic>
        <p:nvPicPr>
          <p:cNvPr id="2" name="Picture 2" descr="Dr. Tapan Sahoo">
            <a:extLst>
              <a:ext uri="{FF2B5EF4-FFF2-40B4-BE49-F238E27FC236}">
                <a16:creationId xmlns:a16="http://schemas.microsoft.com/office/drawing/2014/main" id="{B023285C-573F-4E4D-882D-0FA938B1D7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2823" y="4187451"/>
            <a:ext cx="1260000" cy="1260000"/>
          </a:xfrm>
          <a:prstGeom prst="ellipse">
            <a:avLst/>
          </a:prstGeom>
          <a:noFill/>
          <a:ln w="25400">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 calcmode="lin" valueType="num">
                                      <p:cBhvr>
                                        <p:cTn id="15" dur="500" fill="hold"/>
                                        <p:tgtEl>
                                          <p:spTgt spid="32"/>
                                        </p:tgtEl>
                                        <p:attrNameLst>
                                          <p:attrName>style.rotation</p:attrName>
                                        </p:attrNameLst>
                                      </p:cBhvr>
                                      <p:tavLst>
                                        <p:tav tm="0">
                                          <p:val>
                                            <p:fltVal val="360"/>
                                          </p:val>
                                        </p:tav>
                                        <p:tav tm="100000">
                                          <p:val>
                                            <p:fltVal val="0"/>
                                          </p:val>
                                        </p:tav>
                                      </p:tavLst>
                                    </p:anim>
                                    <p:animEffect transition="in" filter="fade">
                                      <p:cBhvr>
                                        <p:cTn id="16" dur="500"/>
                                        <p:tgtEl>
                                          <p:spTgt spid="3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 calcmode="lin" valueType="num">
                                      <p:cBhvr>
                                        <p:cTn id="21" dur="500" fill="hold"/>
                                        <p:tgtEl>
                                          <p:spTgt spid="33"/>
                                        </p:tgtEl>
                                        <p:attrNameLst>
                                          <p:attrName>style.rotation</p:attrName>
                                        </p:attrNameLst>
                                      </p:cBhvr>
                                      <p:tavLst>
                                        <p:tav tm="0">
                                          <p:val>
                                            <p:fltVal val="360"/>
                                          </p:val>
                                        </p:tav>
                                        <p:tav tm="100000">
                                          <p:val>
                                            <p:fltVal val="0"/>
                                          </p:val>
                                        </p:tav>
                                      </p:tavLst>
                                    </p:anim>
                                    <p:animEffect transition="in" filter="fade">
                                      <p:cBhvr>
                                        <p:cTn id="22" dur="500"/>
                                        <p:tgtEl>
                                          <p:spTgt spid="33"/>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 calcmode="lin" valueType="num">
                                      <p:cBhvr>
                                        <p:cTn id="27" dur="500" fill="hold"/>
                                        <p:tgtEl>
                                          <p:spTgt spid="36"/>
                                        </p:tgtEl>
                                        <p:attrNameLst>
                                          <p:attrName>style.rotation</p:attrName>
                                        </p:attrNameLst>
                                      </p:cBhvr>
                                      <p:tavLst>
                                        <p:tav tm="0">
                                          <p:val>
                                            <p:fltVal val="360"/>
                                          </p:val>
                                        </p:tav>
                                        <p:tav tm="100000">
                                          <p:val>
                                            <p:fltVal val="0"/>
                                          </p:val>
                                        </p:tav>
                                      </p:tavLst>
                                    </p:anim>
                                    <p:animEffect transition="in" filter="fade">
                                      <p:cBhvr>
                                        <p:cTn id="28" dur="500"/>
                                        <p:tgtEl>
                                          <p:spTgt spid="3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style.rotation</p:attrName>
                                        </p:attrNameLst>
                                      </p:cBhvr>
                                      <p:tavLst>
                                        <p:tav tm="0">
                                          <p:val>
                                            <p:fltVal val="360"/>
                                          </p:val>
                                        </p:tav>
                                        <p:tav tm="100000">
                                          <p:val>
                                            <p:fltVal val="0"/>
                                          </p:val>
                                        </p:tav>
                                      </p:tavLst>
                                    </p:anim>
                                    <p:animEffect transition="in" filter="fade">
                                      <p:cBhvr>
                                        <p:cTn id="40" dur="500"/>
                                        <p:tgtEl>
                                          <p:spTgt spid="8"/>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 calcmode="lin" valueType="num">
                                      <p:cBhvr>
                                        <p:cTn id="45" dur="500" fill="hold"/>
                                        <p:tgtEl>
                                          <p:spTgt spid="40"/>
                                        </p:tgtEl>
                                        <p:attrNameLst>
                                          <p:attrName>style.rotation</p:attrName>
                                        </p:attrNameLst>
                                      </p:cBhvr>
                                      <p:tavLst>
                                        <p:tav tm="0">
                                          <p:val>
                                            <p:fltVal val="360"/>
                                          </p:val>
                                        </p:tav>
                                        <p:tav tm="100000">
                                          <p:val>
                                            <p:fltVal val="0"/>
                                          </p:val>
                                        </p:tav>
                                      </p:tavLst>
                                    </p:anim>
                                    <p:animEffect transition="in" filter="fade">
                                      <p:cBhvr>
                                        <p:cTn id="46" dur="500"/>
                                        <p:tgtEl>
                                          <p:spTgt spid="40"/>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style.rotation</p:attrName>
                                        </p:attrNameLst>
                                      </p:cBhvr>
                                      <p:tavLst>
                                        <p:tav tm="0">
                                          <p:val>
                                            <p:fltVal val="360"/>
                                          </p:val>
                                        </p:tav>
                                        <p:tav tm="100000">
                                          <p:val>
                                            <p:fltVal val="0"/>
                                          </p:val>
                                        </p:tav>
                                      </p:tavLst>
                                    </p:anim>
                                    <p:animEffect transition="in" filter="fade">
                                      <p:cBhvr>
                                        <p:cTn id="52" dur="500"/>
                                        <p:tgtEl>
                                          <p:spTgt spid="2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 calcmode="lin" valueType="num">
                                      <p:cBhvr>
                                        <p:cTn id="57" dur="500" fill="hold"/>
                                        <p:tgtEl>
                                          <p:spTgt spid="3"/>
                                        </p:tgtEl>
                                        <p:attrNameLst>
                                          <p:attrName>style.rotation</p:attrName>
                                        </p:attrNameLst>
                                      </p:cBhvr>
                                      <p:tavLst>
                                        <p:tav tm="0">
                                          <p:val>
                                            <p:fltVal val="360"/>
                                          </p:val>
                                        </p:tav>
                                        <p:tav tm="100000">
                                          <p:val>
                                            <p:fltVal val="0"/>
                                          </p:val>
                                        </p:tav>
                                      </p:tavLst>
                                    </p:anim>
                                    <p:animEffect transition="in" filter="fade">
                                      <p:cBhvr>
                                        <p:cTn id="58" dur="500"/>
                                        <p:tgtEl>
                                          <p:spTgt spid="3"/>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 calcmode="lin" valueType="num">
                                      <p:cBhvr>
                                        <p:cTn id="63" dur="500" fill="hold"/>
                                        <p:tgtEl>
                                          <p:spTgt spid="4"/>
                                        </p:tgtEl>
                                        <p:attrNameLst>
                                          <p:attrName>style.rotation</p:attrName>
                                        </p:attrNameLst>
                                      </p:cBhvr>
                                      <p:tavLst>
                                        <p:tav tm="0">
                                          <p:val>
                                            <p:fltVal val="360"/>
                                          </p:val>
                                        </p:tav>
                                        <p:tav tm="100000">
                                          <p:val>
                                            <p:fltVal val="0"/>
                                          </p:val>
                                        </p:tav>
                                      </p:tavLst>
                                    </p:anim>
                                    <p:animEffect transition="in" filter="fade">
                                      <p:cBhvr>
                                        <p:cTn id="64" dur="500"/>
                                        <p:tgtEl>
                                          <p:spTgt spid="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p:cTn id="67" dur="500" fill="hold"/>
                                        <p:tgtEl>
                                          <p:spTgt spid="1026"/>
                                        </p:tgtEl>
                                        <p:attrNameLst>
                                          <p:attrName>ppt_w</p:attrName>
                                        </p:attrNameLst>
                                      </p:cBhvr>
                                      <p:tavLst>
                                        <p:tav tm="0">
                                          <p:val>
                                            <p:fltVal val="0"/>
                                          </p:val>
                                        </p:tav>
                                        <p:tav tm="100000">
                                          <p:val>
                                            <p:strVal val="#ppt_w"/>
                                          </p:val>
                                        </p:tav>
                                      </p:tavLst>
                                    </p:anim>
                                    <p:anim calcmode="lin" valueType="num">
                                      <p:cBhvr>
                                        <p:cTn id="68" dur="500" fill="hold"/>
                                        <p:tgtEl>
                                          <p:spTgt spid="1026"/>
                                        </p:tgtEl>
                                        <p:attrNameLst>
                                          <p:attrName>ppt_h</p:attrName>
                                        </p:attrNameLst>
                                      </p:cBhvr>
                                      <p:tavLst>
                                        <p:tav tm="0">
                                          <p:val>
                                            <p:fltVal val="0"/>
                                          </p:val>
                                        </p:tav>
                                        <p:tav tm="100000">
                                          <p:val>
                                            <p:strVal val="#ppt_h"/>
                                          </p:val>
                                        </p:tav>
                                      </p:tavLst>
                                    </p:anim>
                                    <p:anim calcmode="lin" valueType="num">
                                      <p:cBhvr>
                                        <p:cTn id="69" dur="500" fill="hold"/>
                                        <p:tgtEl>
                                          <p:spTgt spid="1026"/>
                                        </p:tgtEl>
                                        <p:attrNameLst>
                                          <p:attrName>style.rotation</p:attrName>
                                        </p:attrNameLst>
                                      </p:cBhvr>
                                      <p:tavLst>
                                        <p:tav tm="0">
                                          <p:val>
                                            <p:fltVal val="360"/>
                                          </p:val>
                                        </p:tav>
                                        <p:tav tm="100000">
                                          <p:val>
                                            <p:fltVal val="0"/>
                                          </p:val>
                                        </p:tav>
                                      </p:tavLst>
                                    </p:anim>
                                    <p:animEffect transition="in" filter="fade">
                                      <p:cBhvr>
                                        <p:cTn id="70" dur="500"/>
                                        <p:tgtEl>
                                          <p:spTgt spid="1026"/>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360"/>
                                          </p:val>
                                        </p:tav>
                                        <p:tav tm="100000">
                                          <p:val>
                                            <p:fltVal val="0"/>
                                          </p:val>
                                        </p:tav>
                                      </p:tavLst>
                                    </p:anim>
                                    <p:animEffect transition="in" filter="fade">
                                      <p:cBhvr>
                                        <p:cTn id="76" dur="500"/>
                                        <p:tgtEl>
                                          <p:spTgt spid="25"/>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 calcmode="lin" valueType="num">
                                      <p:cBhvr>
                                        <p:cTn id="81" dur="500" fill="hold"/>
                                        <p:tgtEl>
                                          <p:spTgt spid="11"/>
                                        </p:tgtEl>
                                        <p:attrNameLst>
                                          <p:attrName>style.rotation</p:attrName>
                                        </p:attrNameLst>
                                      </p:cBhvr>
                                      <p:tavLst>
                                        <p:tav tm="0">
                                          <p:val>
                                            <p:fltVal val="360"/>
                                          </p:val>
                                        </p:tav>
                                        <p:tav tm="100000">
                                          <p:val>
                                            <p:fltVal val="0"/>
                                          </p:val>
                                        </p:tav>
                                      </p:tavLst>
                                    </p:anim>
                                    <p:animEffect transition="in" filter="fade">
                                      <p:cBhvr>
                                        <p:cTn id="82" dur="500"/>
                                        <p:tgtEl>
                                          <p:spTgt spid="11"/>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 calcmode="lin" valueType="num">
                                      <p:cBhvr>
                                        <p:cTn id="87" dur="500" fill="hold"/>
                                        <p:tgtEl>
                                          <p:spTgt spid="29"/>
                                        </p:tgtEl>
                                        <p:attrNameLst>
                                          <p:attrName>style.rotation</p:attrName>
                                        </p:attrNameLst>
                                      </p:cBhvr>
                                      <p:tavLst>
                                        <p:tav tm="0">
                                          <p:val>
                                            <p:fltVal val="360"/>
                                          </p:val>
                                        </p:tav>
                                        <p:tav tm="100000">
                                          <p:val>
                                            <p:fltVal val="0"/>
                                          </p:val>
                                        </p:tav>
                                      </p:tavLst>
                                    </p:anim>
                                    <p:animEffect transition="in" filter="fade">
                                      <p:cBhvr>
                                        <p:cTn id="88" dur="500"/>
                                        <p:tgtEl>
                                          <p:spTgt spid="29"/>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 calcmode="lin" valueType="num">
                                      <p:cBhvr>
                                        <p:cTn id="93" dur="500" fill="hold"/>
                                        <p:tgtEl>
                                          <p:spTgt spid="18"/>
                                        </p:tgtEl>
                                        <p:attrNameLst>
                                          <p:attrName>style.rotation</p:attrName>
                                        </p:attrNameLst>
                                      </p:cBhvr>
                                      <p:tavLst>
                                        <p:tav tm="0">
                                          <p:val>
                                            <p:fltVal val="360"/>
                                          </p:val>
                                        </p:tav>
                                        <p:tav tm="100000">
                                          <p:val>
                                            <p:fltVal val="0"/>
                                          </p:val>
                                        </p:tav>
                                      </p:tavLst>
                                    </p:anim>
                                    <p:animEffect transition="in" filter="fade">
                                      <p:cBhvr>
                                        <p:cTn id="94" dur="500"/>
                                        <p:tgtEl>
                                          <p:spTgt spid="18"/>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 calcmode="lin" valueType="num">
                                      <p:cBhvr>
                                        <p:cTn id="99" dur="500" fill="hold"/>
                                        <p:tgtEl>
                                          <p:spTgt spid="2"/>
                                        </p:tgtEl>
                                        <p:attrNameLst>
                                          <p:attrName>style.rotation</p:attrName>
                                        </p:attrNameLst>
                                      </p:cBhvr>
                                      <p:tavLst>
                                        <p:tav tm="0">
                                          <p:val>
                                            <p:fltVal val="360"/>
                                          </p:val>
                                        </p:tav>
                                        <p:tav tm="100000">
                                          <p:val>
                                            <p:fltVal val="0"/>
                                          </p:val>
                                        </p:tav>
                                      </p:tavLst>
                                    </p:anim>
                                    <p:animEffect transition="in" filter="fade">
                                      <p:cBhvr>
                                        <p:cTn id="10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p:bldP spid="36" grpId="0"/>
      <p:bldP spid="37" grpId="0"/>
      <p:bldP spid="26" grpId="0"/>
      <p:bldP spid="4" grpId="0"/>
      <p:bldP spid="25" grpId="0"/>
      <p:bldP spid="18" grpId="0"/>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1B92C610-BBFA-4654-8A6E-1A3707086829}" vid="{180C3763-3D4A-4404-B620-497827B64943}"/>
    </a:ext>
  </a:extLst>
</a:theme>
</file>

<file path=ppt/theme/theme2.xml><?xml version="1.0" encoding="utf-8"?>
<a:theme xmlns:a="http://schemas.openxmlformats.org/drawingml/2006/main" name="1_PresenterMedia.com Animated Theme">
  <a:themeElements>
    <a:clrScheme name="feature pres">
      <a:dk1>
        <a:sysClr val="windowText" lastClr="000000"/>
      </a:dk1>
      <a:lt1>
        <a:sysClr val="window" lastClr="FFFFFF"/>
      </a:lt1>
      <a:dk2>
        <a:srgbClr val="11118D"/>
      </a:dk2>
      <a:lt2>
        <a:srgbClr val="EEECE1"/>
      </a:lt2>
      <a:accent1>
        <a:srgbClr val="143B54"/>
      </a:accent1>
      <a:accent2>
        <a:srgbClr val="F3D880"/>
      </a:accent2>
      <a:accent3>
        <a:srgbClr val="149FBE"/>
      </a:accent3>
      <a:accent4>
        <a:srgbClr val="81BF14"/>
      </a:accent4>
      <a:accent5>
        <a:srgbClr val="D0D102"/>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12116</TotalTime>
  <Words>418</Words>
  <Application>Microsoft Office PowerPoint</Application>
  <PresentationFormat>A4 Paper (210x297 mm)</PresentationFormat>
  <Paragraphs>68</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Arial Nova</vt:lpstr>
      <vt:lpstr>Calibri</vt:lpstr>
      <vt:lpstr>Calibri Light</vt:lpstr>
      <vt:lpstr>Franklin Gothic Heavy</vt:lpstr>
      <vt:lpstr>Theme2</vt:lpstr>
      <vt:lpstr>1_PresenterMedia.com Animated Theme</vt:lpstr>
      <vt:lpstr>SIAT 2024 PLENARY SESSION-1</vt:lpstr>
      <vt:lpstr>SIAT 2024 PLENARY SESSION-2</vt:lpstr>
      <vt:lpstr>SIAT 2024 PLENARY SESSION-3</vt:lpstr>
      <vt:lpstr>SIAT 2024 PANEL DISCUSSION  Transformation Towards Progressive Mobility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SIAT2021</dc:creator>
  <cp:lastModifiedBy>Yogesh V. Dhage</cp:lastModifiedBy>
  <cp:revision>615</cp:revision>
  <cp:lastPrinted>2024-01-22T06:30:50Z</cp:lastPrinted>
  <dcterms:created xsi:type="dcterms:W3CDTF">2020-12-01T04:36:43Z</dcterms:created>
  <dcterms:modified xsi:type="dcterms:W3CDTF">2024-01-22T06:37:05Z</dcterms:modified>
</cp:coreProperties>
</file>